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31" r:id="rId4"/>
    <p:sldMasterId id="214748373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embeddedFontLst>
    <p:embeddedFont>
      <p:font typeface="Red Hat Text Medium"/>
      <p:regular r:id="rId14"/>
      <p:bold r:id="rId15"/>
      <p:italic r:id="rId16"/>
      <p:boldItalic r:id="rId17"/>
    </p:embeddedFont>
    <p:embeddedFont>
      <p:font typeface="Red Hat Display Medium"/>
      <p:regular r:id="rId18"/>
      <p:bold r:id="rId19"/>
      <p:italic r:id="rId20"/>
      <p:boldItalic r:id="rId21"/>
    </p:embeddedFont>
    <p:embeddedFont>
      <p:font typeface="Red Hat Display"/>
      <p:regular r:id="rId22"/>
      <p:bold r:id="rId23"/>
      <p:italic r:id="rId24"/>
      <p:boldItalic r:id="rId25"/>
    </p:embeddedFont>
    <p:embeddedFont>
      <p:font typeface="Red Hat Text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5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55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edHatDisplayMedium-italic.fntdata"/><Relationship Id="rId22" Type="http://schemas.openxmlformats.org/officeDocument/2006/relationships/font" Target="fonts/RedHatDisplay-regular.fntdata"/><Relationship Id="rId21" Type="http://schemas.openxmlformats.org/officeDocument/2006/relationships/font" Target="fonts/RedHatDisplayMedium-boldItalic.fntdata"/><Relationship Id="rId24" Type="http://schemas.openxmlformats.org/officeDocument/2006/relationships/font" Target="fonts/RedHatDisplay-italic.fntdata"/><Relationship Id="rId23" Type="http://schemas.openxmlformats.org/officeDocument/2006/relationships/font" Target="fonts/RedHatDis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edHatText-regular.fntdata"/><Relationship Id="rId25" Type="http://schemas.openxmlformats.org/officeDocument/2006/relationships/font" Target="fonts/RedHatDisplay-boldItalic.fntdata"/><Relationship Id="rId28" Type="http://schemas.openxmlformats.org/officeDocument/2006/relationships/font" Target="fonts/RedHatText-italic.fntdata"/><Relationship Id="rId27" Type="http://schemas.openxmlformats.org/officeDocument/2006/relationships/font" Target="fonts/RedHatText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edHatTex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RedHatTextMedium-bold.fntdata"/><Relationship Id="rId14" Type="http://schemas.openxmlformats.org/officeDocument/2006/relationships/font" Target="fonts/RedHatTextMedium-regular.fntdata"/><Relationship Id="rId17" Type="http://schemas.openxmlformats.org/officeDocument/2006/relationships/font" Target="fonts/RedHatTextMedium-boldItalic.fntdata"/><Relationship Id="rId16" Type="http://schemas.openxmlformats.org/officeDocument/2006/relationships/font" Target="fonts/RedHatTextMedium-italic.fntdata"/><Relationship Id="rId19" Type="http://schemas.openxmlformats.org/officeDocument/2006/relationships/font" Target="fonts/RedHatDisplayMedium-bold.fntdata"/><Relationship Id="rId18" Type="http://schemas.openxmlformats.org/officeDocument/2006/relationships/font" Target="fonts/RedHatDisplay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2a12f892c2a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2a12f892c2a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31076d889e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31076d889e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33e5accca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4" name="Google Shape;1444;g33e5accca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Ashley to present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8d8b9be634_0_2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8d8b9be634_0_2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31076d889ee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31076d889ee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31076d889e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31076d889e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2a12f892c2a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2a12f892c2a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0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0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0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4.png"/><Relationship Id="rId3" Type="http://schemas.openxmlformats.org/officeDocument/2006/relationships/image" Target="../media/image9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4.png"/><Relationship Id="rId3" Type="http://schemas.openxmlformats.org/officeDocument/2006/relationships/image" Target="../media/image9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3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27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9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9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9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9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1 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8877225" y="5878875"/>
            <a:ext cx="3314700" cy="97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2083725" y="3521825"/>
            <a:ext cx="75333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ed Hat Display"/>
              <a:buNone/>
              <a:defRPr sz="28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2083875" y="1743625"/>
            <a:ext cx="7533300" cy="160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2pPr>
            <a:lvl3pPr lvl="2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3pPr>
            <a:lvl4pPr lvl="3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4pPr>
            <a:lvl5pPr lvl="4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5pPr>
            <a:lvl6pPr lvl="5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6pPr>
            <a:lvl7pPr lvl="6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7pPr>
            <a:lvl8pPr lvl="7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8pPr>
            <a:lvl9pPr lvl="8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2083725" y="4605500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 Medium"/>
              <a:buNone/>
              <a:defRPr sz="14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3" type="subTitle"/>
          </p:nvPr>
        </p:nvSpPr>
        <p:spPr>
          <a:xfrm>
            <a:off x="4471850" y="4605500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 Medium"/>
              <a:buNone/>
              <a:defRPr sz="14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Text Medium"/>
              <a:buNone/>
              <a:defRPr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6850" y="6203986"/>
            <a:ext cx="1580275" cy="3727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1 closing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8914175" y="5878875"/>
            <a:ext cx="3277800" cy="97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2083725" y="3008425"/>
            <a:ext cx="41463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type="title"/>
          </p:nvPr>
        </p:nvSpPr>
        <p:spPr>
          <a:xfrm>
            <a:off x="2083875" y="568625"/>
            <a:ext cx="4905000" cy="1985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2pPr>
            <a:lvl3pPr lvl="2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3pPr>
            <a:lvl4pPr lvl="3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4pPr>
            <a:lvl5pPr lvl="4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5pPr>
            <a:lvl6pPr lvl="5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6pPr>
            <a:lvl7pPr lvl="6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7pPr>
            <a:lvl8pPr lvl="7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8pPr>
            <a:lvl9pPr lvl="8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6850" y="6203986"/>
            <a:ext cx="1580275" cy="37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2672" y="3470249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2672" y="2778374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2674" y="2086500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42672" y="4162124"/>
            <a:ext cx="282625" cy="2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/>
          <p:nvPr/>
        </p:nvSpPr>
        <p:spPr>
          <a:xfrm>
            <a:off x="7960472" y="199982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linkedin.com/company/red-hat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9" name="Google Shape;29;p3"/>
          <p:cNvSpPr txBox="1"/>
          <p:nvPr/>
        </p:nvSpPr>
        <p:spPr>
          <a:xfrm>
            <a:off x="7960472" y="269167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youtube.com/user/RedHatVideos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30" name="Google Shape;30;p3"/>
          <p:cNvSpPr txBox="1"/>
          <p:nvPr/>
        </p:nvSpPr>
        <p:spPr>
          <a:xfrm>
            <a:off x="7960472" y="338352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facebook.com/redhatinc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31" name="Google Shape;31;p3"/>
          <p:cNvSpPr txBox="1"/>
          <p:nvPr/>
        </p:nvSpPr>
        <p:spPr>
          <a:xfrm>
            <a:off x="7960472" y="407537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twitter.com/RedHat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cxnSp>
        <p:nvCxnSpPr>
          <p:cNvPr id="32" name="Google Shape;32;p3"/>
          <p:cNvCxnSpPr/>
          <p:nvPr/>
        </p:nvCxnSpPr>
        <p:spPr>
          <a:xfrm rot="10800000">
            <a:off x="447775" y="50"/>
            <a:ext cx="0" cy="2282700"/>
          </a:xfrm>
          <a:prstGeom prst="straightConnector1">
            <a:avLst/>
          </a:prstGeom>
          <a:noFill/>
          <a:ln cap="flat" cmpd="sng" w="9525">
            <a:solidFill>
              <a:srgbClr val="8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" name="Google Shape;33;p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8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Title">
  <p:cSld name="TITLE_2">
    <p:bg>
      <p:bgPr>
        <a:solidFill>
          <a:srgbClr val="292929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>
            <a:off x="0" y="5842800"/>
            <a:ext cx="12192000" cy="101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9617175" y="5878875"/>
            <a:ext cx="2574900" cy="97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"/>
          <p:cNvSpPr txBox="1"/>
          <p:nvPr>
            <p:ph idx="1" type="subTitle"/>
          </p:nvPr>
        </p:nvSpPr>
        <p:spPr>
          <a:xfrm>
            <a:off x="2083725" y="3521825"/>
            <a:ext cx="75333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ed Hat Display"/>
              <a:buNone/>
              <a:defRPr sz="28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4"/>
          <p:cNvSpPr txBox="1"/>
          <p:nvPr>
            <p:ph type="title"/>
          </p:nvPr>
        </p:nvSpPr>
        <p:spPr>
          <a:xfrm>
            <a:off x="2083875" y="1743625"/>
            <a:ext cx="7533300" cy="160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4"/>
          <p:cNvSpPr txBox="1"/>
          <p:nvPr>
            <p:ph idx="2" type="subTitle"/>
          </p:nvPr>
        </p:nvSpPr>
        <p:spPr>
          <a:xfrm>
            <a:off x="2083725" y="4605500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 Medium"/>
              <a:buNone/>
              <a:defRPr sz="14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41" name="Google Shape;41;p4"/>
          <p:cNvSpPr txBox="1"/>
          <p:nvPr>
            <p:ph idx="3" type="subTitle"/>
          </p:nvPr>
        </p:nvSpPr>
        <p:spPr>
          <a:xfrm>
            <a:off x="4471850" y="4605500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 Medium"/>
              <a:buNone/>
              <a:defRPr sz="14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ed Hat Display Medium"/>
              <a:buNone/>
              <a:defRPr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42" name="Google Shape;4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06850" y="6203986"/>
            <a:ext cx="1580275" cy="3727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43;p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" name="Google Shape;44;p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closing">
  <p:cSld name="TITLE_1_1">
    <p:bg>
      <p:bgPr>
        <a:solidFill>
          <a:srgbClr val="292929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>
            <a:off x="0" y="5842800"/>
            <a:ext cx="12192000" cy="101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9617175" y="5878875"/>
            <a:ext cx="2574900" cy="97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5"/>
          <p:cNvSpPr txBox="1"/>
          <p:nvPr>
            <p:ph idx="1" type="subTitle"/>
          </p:nvPr>
        </p:nvSpPr>
        <p:spPr>
          <a:xfrm>
            <a:off x="2083725" y="3008425"/>
            <a:ext cx="41463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ed Hat Display"/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2083875" y="568625"/>
            <a:ext cx="4905000" cy="1985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2pPr>
            <a:lvl3pPr lvl="2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3pPr>
            <a:lvl4pPr lvl="3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4pPr>
            <a:lvl5pPr lvl="4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5pPr>
            <a:lvl6pPr lvl="5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6pPr>
            <a:lvl7pPr lvl="6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7pPr>
            <a:lvl8pPr lvl="7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8pPr>
            <a:lvl9pPr lvl="8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50" name="Google Shape;5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06850" y="6203986"/>
            <a:ext cx="1580275" cy="37276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5"/>
          <p:cNvSpPr txBox="1"/>
          <p:nvPr/>
        </p:nvSpPr>
        <p:spPr>
          <a:xfrm>
            <a:off x="7960472" y="199982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linkedin.com/company/red-hat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52" name="Google Shape;52;p5"/>
          <p:cNvSpPr txBox="1"/>
          <p:nvPr/>
        </p:nvSpPr>
        <p:spPr>
          <a:xfrm>
            <a:off x="7960472" y="269167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youtube.com/user/RedHatVideos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53" name="Google Shape;53;p5"/>
          <p:cNvSpPr txBox="1"/>
          <p:nvPr/>
        </p:nvSpPr>
        <p:spPr>
          <a:xfrm>
            <a:off x="7960472" y="338352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facebook.com/redhatinc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54" name="Google Shape;54;p5"/>
          <p:cNvSpPr txBox="1"/>
          <p:nvPr/>
        </p:nvSpPr>
        <p:spPr>
          <a:xfrm>
            <a:off x="7960472" y="407537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twitter.com/RedHat</a:t>
            </a:r>
            <a:endParaRPr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cxnSp>
        <p:nvCxnSpPr>
          <p:cNvPr id="55" name="Google Shape;55;p5"/>
          <p:cNvCxnSpPr/>
          <p:nvPr/>
        </p:nvCxnSpPr>
        <p:spPr>
          <a:xfrm rot="10800000">
            <a:off x="447775" y="50"/>
            <a:ext cx="0" cy="22827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" name="Google Shape;5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2672" y="3470249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2672" y="2778374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2674" y="2086500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2672" y="4162124"/>
            <a:ext cx="282625" cy="2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-width Image">
  <p:cSld name="TITLE_1_1_1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/>
          <p:nvPr/>
        </p:nvSpPr>
        <p:spPr>
          <a:xfrm>
            <a:off x="8808450" y="5878875"/>
            <a:ext cx="3383700" cy="97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06850" y="6203986"/>
            <a:ext cx="1580275" cy="3727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6"/>
          <p:cNvCxnSpPr/>
          <p:nvPr/>
        </p:nvCxnSpPr>
        <p:spPr>
          <a:xfrm rot="10800000">
            <a:off x="447775" y="50"/>
            <a:ext cx="0" cy="22827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binar title">
  <p:cSld name="TITLE_3">
    <p:bg>
      <p:bgPr>
        <a:solidFill>
          <a:srgbClr val="EBEBEB">
            <a:alpha val="0"/>
          </a:srgbClr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19200" y="762000"/>
            <a:ext cx="2145944" cy="50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7"/>
          <p:cNvSpPr txBox="1"/>
          <p:nvPr>
            <p:ph idx="1" type="subTitle"/>
          </p:nvPr>
        </p:nvSpPr>
        <p:spPr>
          <a:xfrm>
            <a:off x="1169325" y="4436225"/>
            <a:ext cx="75333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0000"/>
              </a:buClr>
              <a:buSzPts val="2800"/>
              <a:buFont typeface="Red Hat Display"/>
              <a:buNone/>
              <a:defRPr sz="2800">
                <a:solidFill>
                  <a:srgbClr val="EE0000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7"/>
          <p:cNvSpPr txBox="1"/>
          <p:nvPr>
            <p:ph type="title"/>
          </p:nvPr>
        </p:nvSpPr>
        <p:spPr>
          <a:xfrm>
            <a:off x="1169475" y="2658025"/>
            <a:ext cx="9871800" cy="160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2pPr>
            <a:lvl3pPr lvl="2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3pPr>
            <a:lvl4pPr lvl="3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4pPr>
            <a:lvl5pPr lvl="4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5pPr>
            <a:lvl6pPr lvl="5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6pPr>
            <a:lvl7pPr lvl="6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7pPr>
            <a:lvl8pPr lvl="7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8pPr>
            <a:lvl9pPr lvl="8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b="1" sz="8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7"/>
          <p:cNvSpPr txBox="1"/>
          <p:nvPr>
            <p:ph idx="2" type="subTitle"/>
          </p:nvPr>
        </p:nvSpPr>
        <p:spPr>
          <a:xfrm>
            <a:off x="1169325" y="5454694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ed Hat Display Medium"/>
              <a:buNone/>
              <a:defRPr sz="14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73" name="Google Shape;73;p7"/>
          <p:cNvSpPr txBox="1"/>
          <p:nvPr>
            <p:ph idx="3" type="subTitle"/>
          </p:nvPr>
        </p:nvSpPr>
        <p:spPr>
          <a:xfrm>
            <a:off x="3557450" y="5454694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ed Hat Display Medium"/>
              <a:buNone/>
              <a:defRPr sz="14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ed Hat Text Medium"/>
              <a:buNone/>
              <a:defRPr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74" name="Google Shape;74;p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divider A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/>
          <p:nvPr>
            <p:ph type="title"/>
          </p:nvPr>
        </p:nvSpPr>
        <p:spPr>
          <a:xfrm>
            <a:off x="447775" y="1084561"/>
            <a:ext cx="6825000" cy="2105100"/>
          </a:xfrm>
          <a:prstGeom prst="rect">
            <a:avLst/>
          </a:prstGeom>
        </p:spPr>
        <p:txBody>
          <a:bodyPr anchorCtr="0" anchor="t" bIns="91425" lIns="43890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78" name="Google Shape;78;p8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8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8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81" name="Google Shape;81;p8"/>
          <p:cNvSpPr txBox="1"/>
          <p:nvPr>
            <p:ph idx="2" type="subTitle"/>
          </p:nvPr>
        </p:nvSpPr>
        <p:spPr>
          <a:xfrm>
            <a:off x="9480050" y="1743719"/>
            <a:ext cx="2124300" cy="33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41414"/>
                </a:solidFill>
              </a:defRPr>
            </a:lvl9pPr>
          </a:lstStyle>
          <a:p/>
        </p:txBody>
      </p:sp>
      <p:pic>
        <p:nvPicPr>
          <p:cNvPr id="82" name="Google Shape;82;p8"/>
          <p:cNvPicPr preferRelativeResize="0"/>
          <p:nvPr/>
        </p:nvPicPr>
        <p:blipFill rotWithShape="1">
          <a:blip r:embed="rId3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divider B">
  <p:cSld name="CUSTOM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"/>
          <p:cNvSpPr txBox="1"/>
          <p:nvPr>
            <p:ph type="title"/>
          </p:nvPr>
        </p:nvSpPr>
        <p:spPr>
          <a:xfrm>
            <a:off x="447775" y="1084561"/>
            <a:ext cx="6825000" cy="2105100"/>
          </a:xfrm>
          <a:prstGeom prst="rect">
            <a:avLst/>
          </a:prstGeom>
        </p:spPr>
        <p:txBody>
          <a:bodyPr anchorCtr="0" anchor="t" bIns="91425" lIns="43890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86" name="Google Shape;86;p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9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9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89" name="Google Shape;89;p9"/>
          <p:cNvSpPr txBox="1"/>
          <p:nvPr>
            <p:ph idx="2" type="subTitle"/>
          </p:nvPr>
        </p:nvSpPr>
        <p:spPr>
          <a:xfrm>
            <a:off x="9480050" y="1743719"/>
            <a:ext cx="2124300" cy="33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90" name="Google Shape;9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call out A">
  <p:cSld name="CUSTOM_2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1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0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pic>
        <p:nvPicPr>
          <p:cNvPr id="96" name="Google Shape;9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0"/>
          <p:cNvSpPr txBox="1"/>
          <p:nvPr>
            <p:ph idx="2" type="subTitle"/>
          </p:nvPr>
        </p:nvSpPr>
        <p:spPr>
          <a:xfrm>
            <a:off x="9480050" y="1401753"/>
            <a:ext cx="2124300" cy="405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divider C">
  <p:cSld name="CUSTOM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 txBox="1"/>
          <p:nvPr>
            <p:ph type="title"/>
          </p:nvPr>
        </p:nvSpPr>
        <p:spPr>
          <a:xfrm>
            <a:off x="447775" y="1084561"/>
            <a:ext cx="6825000" cy="2105100"/>
          </a:xfrm>
          <a:prstGeom prst="rect">
            <a:avLst/>
          </a:prstGeom>
        </p:spPr>
        <p:txBody>
          <a:bodyPr anchorCtr="0" anchor="t" bIns="91425" lIns="43890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101" name="Google Shape;101;p1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1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104" name="Google Shape;104;p11"/>
          <p:cNvSpPr txBox="1"/>
          <p:nvPr>
            <p:ph idx="2" type="subTitle"/>
          </p:nvPr>
        </p:nvSpPr>
        <p:spPr>
          <a:xfrm>
            <a:off x="9480050" y="1743719"/>
            <a:ext cx="2124300" cy="33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EBEBEB"/>
                </a:solidFill>
              </a:defRPr>
            </a:lvl9pPr>
          </a:lstStyle>
          <a:p/>
        </p:txBody>
      </p:sp>
      <p:pic>
        <p:nvPicPr>
          <p:cNvPr id="105" name="Google Shape;105;p11"/>
          <p:cNvPicPr preferRelativeResize="0"/>
          <p:nvPr/>
        </p:nvPicPr>
        <p:blipFill rotWithShape="1">
          <a:blip r:embed="rId3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1"/>
          <p:cNvSpPr txBox="1"/>
          <p:nvPr>
            <p:ph idx="3" type="subTitle"/>
          </p:nvPr>
        </p:nvSpPr>
        <p:spPr>
          <a:xfrm>
            <a:off x="9480050" y="1743719"/>
            <a:ext cx="2124300" cy="33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call out B">
  <p:cSld name="CUSTOM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 txBox="1"/>
          <p:nvPr>
            <p:ph idx="1" type="subTitle"/>
          </p:nvPr>
        </p:nvSpPr>
        <p:spPr>
          <a:xfrm>
            <a:off x="9480050" y="1327204"/>
            <a:ext cx="2124300" cy="420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10" name="Google Shape;110;p1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12"/>
          <p:cNvSpPr txBox="1"/>
          <p:nvPr>
            <p:ph idx="2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pic>
        <p:nvPicPr>
          <p:cNvPr id="113" name="Google Shape;113;p12"/>
          <p:cNvPicPr preferRelativeResize="0"/>
          <p:nvPr/>
        </p:nvPicPr>
        <p:blipFill rotWithShape="1">
          <a:blip r:embed="rId3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divider D">
  <p:cSld name="CUSTOM_3"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/>
          <p:nvPr/>
        </p:nvSpPr>
        <p:spPr>
          <a:xfrm>
            <a:off x="-50" y="0"/>
            <a:ext cx="882000" cy="68580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17" name="Google Shape;117;p13"/>
          <p:cNvSpPr txBox="1"/>
          <p:nvPr>
            <p:ph type="title"/>
          </p:nvPr>
        </p:nvSpPr>
        <p:spPr>
          <a:xfrm>
            <a:off x="2076025" y="1883250"/>
            <a:ext cx="7992000" cy="307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id="118" name="Google Shape;118;p1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" name="Google Shape;119;p13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pic>
        <p:nvPicPr>
          <p:cNvPr id="120" name="Google Shape;120;p13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13"/>
          <p:cNvCxnSpPr/>
          <p:nvPr/>
        </p:nvCxnSpPr>
        <p:spPr>
          <a:xfrm>
            <a:off x="2076025" y="1653700"/>
            <a:ext cx="1390800" cy="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" name="Google Shape;122;p1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with Image">
  <p:cSld name="CUSTOM_3_2"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4"/>
          <p:cNvSpPr/>
          <p:nvPr/>
        </p:nvSpPr>
        <p:spPr>
          <a:xfrm>
            <a:off x="-50" y="0"/>
            <a:ext cx="882000" cy="68580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cxnSp>
        <p:nvCxnSpPr>
          <p:cNvPr id="125" name="Google Shape;125;p1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" name="Google Shape;126;p14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14"/>
          <p:cNvSpPr txBox="1"/>
          <p:nvPr>
            <p:ph idx="2" type="subTitle"/>
          </p:nvPr>
        </p:nvSpPr>
        <p:spPr>
          <a:xfrm>
            <a:off x="5660525" y="3971650"/>
            <a:ext cx="44463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"/>
              <a:buNone/>
              <a:defRPr sz="18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0" name="Google Shape;130;p14"/>
          <p:cNvSpPr txBox="1"/>
          <p:nvPr>
            <p:ph type="title"/>
          </p:nvPr>
        </p:nvSpPr>
        <p:spPr>
          <a:xfrm>
            <a:off x="5660525" y="1709031"/>
            <a:ext cx="5736300" cy="211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1" name="Google Shape;131;p14"/>
          <p:cNvSpPr txBox="1"/>
          <p:nvPr>
            <p:ph idx="3" type="subTitle"/>
          </p:nvPr>
        </p:nvSpPr>
        <p:spPr>
          <a:xfrm>
            <a:off x="5660525" y="5318275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 Medium"/>
              <a:buNone/>
              <a:defRPr sz="1400"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2" name="Google Shape;132;p14"/>
          <p:cNvSpPr/>
          <p:nvPr/>
        </p:nvSpPr>
        <p:spPr>
          <a:xfrm>
            <a:off x="8901850" y="5878875"/>
            <a:ext cx="3290100" cy="97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6850" y="6203986"/>
            <a:ext cx="1580275" cy="372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with Image">
  <p:cSld name="CUSTOM_3_2_1"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/>
          <p:nvPr/>
        </p:nvSpPr>
        <p:spPr>
          <a:xfrm>
            <a:off x="-50" y="0"/>
            <a:ext cx="882000" cy="68580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cxnSp>
        <p:nvCxnSpPr>
          <p:cNvPr id="136" name="Google Shape;136;p1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15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pic>
        <p:nvPicPr>
          <p:cNvPr id="138" name="Google Shape;138;p15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15"/>
          <p:cNvSpPr/>
          <p:nvPr/>
        </p:nvSpPr>
        <p:spPr>
          <a:xfrm>
            <a:off x="8914175" y="5878875"/>
            <a:ext cx="3277800" cy="97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6850" y="6203986"/>
            <a:ext cx="1580275" cy="37276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5"/>
          <p:cNvSpPr txBox="1"/>
          <p:nvPr>
            <p:ph type="title"/>
          </p:nvPr>
        </p:nvSpPr>
        <p:spPr>
          <a:xfrm>
            <a:off x="5660525" y="568626"/>
            <a:ext cx="5736300" cy="1929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2" type="subTitle"/>
          </p:nvPr>
        </p:nvSpPr>
        <p:spPr>
          <a:xfrm>
            <a:off x="5660525" y="2752400"/>
            <a:ext cx="44463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4" name="Google Shape;144;p15"/>
          <p:cNvSpPr txBox="1"/>
          <p:nvPr/>
        </p:nvSpPr>
        <p:spPr>
          <a:xfrm>
            <a:off x="5903450" y="46692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linkedin.com/company/red-hat</a:t>
            </a:r>
            <a:endParaRPr sz="1200"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5903450" y="51743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youtube.com/user/RedHatVideos</a:t>
            </a:r>
            <a:endParaRPr sz="1200"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46" name="Google Shape;146;p15"/>
          <p:cNvSpPr txBox="1"/>
          <p:nvPr/>
        </p:nvSpPr>
        <p:spPr>
          <a:xfrm>
            <a:off x="8815525" y="46692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facebook.com/redhatinc</a:t>
            </a:r>
            <a:endParaRPr sz="1200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147" name="Google Shape;147;p15"/>
          <p:cNvSpPr txBox="1"/>
          <p:nvPr/>
        </p:nvSpPr>
        <p:spPr>
          <a:xfrm>
            <a:off x="8815525" y="51743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twitter.com/RedHat</a:t>
            </a:r>
            <a:endParaRPr sz="1200"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86459" y="5180343"/>
            <a:ext cx="229074" cy="22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6459" y="4675243"/>
            <a:ext cx="229074" cy="22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0534" y="5180343"/>
            <a:ext cx="229075" cy="2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60534" y="4675243"/>
            <a:ext cx="229075" cy="2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divider D2">
  <p:cSld name="CUSTOM_8">
    <p:bg>
      <p:bgPr>
        <a:solidFill>
          <a:schemeClr val="l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-50" y="0"/>
            <a:ext cx="933000" cy="6858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>
            <p:ph type="title"/>
          </p:nvPr>
        </p:nvSpPr>
        <p:spPr>
          <a:xfrm>
            <a:off x="2076025" y="1883250"/>
            <a:ext cx="7992000" cy="307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56" name="Google Shape;156;p16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Display Medium"/>
              <a:buNone/>
              <a:defRPr sz="1000"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157" name="Google Shape;157;p16"/>
          <p:cNvCxnSpPr/>
          <p:nvPr/>
        </p:nvCxnSpPr>
        <p:spPr>
          <a:xfrm>
            <a:off x="2076025" y="1653700"/>
            <a:ext cx="1390800" cy="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1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1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1 divider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2076025" y="1883250"/>
            <a:ext cx="7992000" cy="307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62" name="Google Shape;162;p1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8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3" name="Google Shape;163;p17"/>
          <p:cNvPicPr preferRelativeResize="0"/>
          <p:nvPr/>
        </p:nvPicPr>
        <p:blipFill rotWithShape="1">
          <a:blip r:embed="rId3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Google Shape;164;p17"/>
          <p:cNvCxnSpPr/>
          <p:nvPr/>
        </p:nvCxnSpPr>
        <p:spPr>
          <a:xfrm>
            <a:off x="2076025" y="1653700"/>
            <a:ext cx="1390800" cy="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" name="Google Shape;165;p17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8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167" name="Google Shape;167;p1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">
  <p:cSld name="CUSTOM_4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170" name="Google Shape;170;p18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18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" name="Google Shape;172;p1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3" name="Google Shape;173;p18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5" name="Google Shape;175;p18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hree chevrons">
  <p:cSld name="CUSTOM_4_20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179" name="Google Shape;179;p19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1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1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2" name="Google Shape;182;p19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4" name="Google Shape;184;p19"/>
          <p:cNvSpPr/>
          <p:nvPr/>
        </p:nvSpPr>
        <p:spPr>
          <a:xfrm>
            <a:off x="3901500" y="2473638"/>
            <a:ext cx="4389000" cy="2702400"/>
          </a:xfrm>
          <a:prstGeom prst="chevron">
            <a:avLst>
              <a:gd fmla="val 27319" name="adj"/>
            </a:avLst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/>
          <p:nvPr/>
        </p:nvSpPr>
        <p:spPr>
          <a:xfrm>
            <a:off x="7803000" y="2473650"/>
            <a:ext cx="4389000" cy="2702400"/>
          </a:xfrm>
          <a:prstGeom prst="chevron">
            <a:avLst>
              <a:gd fmla="val 27319" name="adj"/>
            </a:avLst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9"/>
          <p:cNvSpPr/>
          <p:nvPr/>
        </p:nvSpPr>
        <p:spPr>
          <a:xfrm>
            <a:off x="0" y="2473650"/>
            <a:ext cx="4389000" cy="2702400"/>
          </a:xfrm>
          <a:prstGeom prst="chevron">
            <a:avLst>
              <a:gd fmla="val 27319" name="adj"/>
            </a:avLst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9"/>
          <p:cNvSpPr/>
          <p:nvPr/>
        </p:nvSpPr>
        <p:spPr>
          <a:xfrm>
            <a:off x="0" y="2473638"/>
            <a:ext cx="1120500" cy="27024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11071500" y="2473638"/>
            <a:ext cx="1120500" cy="27024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"/>
          <p:cNvSpPr txBox="1"/>
          <p:nvPr>
            <p:ph idx="3" type="subTitle"/>
          </p:nvPr>
        </p:nvSpPr>
        <p:spPr>
          <a:xfrm>
            <a:off x="3901500" y="2473650"/>
            <a:ext cx="4389000" cy="2702400"/>
          </a:xfrm>
          <a:prstGeom prst="rect">
            <a:avLst/>
          </a:prstGeom>
        </p:spPr>
        <p:txBody>
          <a:bodyPr anchorCtr="0" anchor="ctr" bIns="0" lIns="1097275" spcFirstLastPara="1" rIns="457200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lvl9pPr>
          </a:lstStyle>
          <a:p/>
        </p:txBody>
      </p:sp>
      <p:sp>
        <p:nvSpPr>
          <p:cNvPr id="190" name="Google Shape;190;p19"/>
          <p:cNvSpPr txBox="1"/>
          <p:nvPr>
            <p:ph idx="4" type="subTitle"/>
          </p:nvPr>
        </p:nvSpPr>
        <p:spPr>
          <a:xfrm>
            <a:off x="0" y="2473650"/>
            <a:ext cx="4389000" cy="2702400"/>
          </a:xfrm>
          <a:prstGeom prst="rect">
            <a:avLst/>
          </a:prstGeom>
        </p:spPr>
        <p:txBody>
          <a:bodyPr anchorCtr="0" anchor="ctr" bIns="0" lIns="868675" spcFirstLastPara="1" rIns="7315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lvl9pPr>
          </a:lstStyle>
          <a:p/>
        </p:txBody>
      </p:sp>
      <p:sp>
        <p:nvSpPr>
          <p:cNvPr id="191" name="Google Shape;191;p19"/>
          <p:cNvSpPr txBox="1"/>
          <p:nvPr>
            <p:ph idx="5" type="subTitle"/>
          </p:nvPr>
        </p:nvSpPr>
        <p:spPr>
          <a:xfrm>
            <a:off x="7803000" y="2473650"/>
            <a:ext cx="4389000" cy="2702400"/>
          </a:xfrm>
          <a:prstGeom prst="rect">
            <a:avLst/>
          </a:prstGeom>
        </p:spPr>
        <p:txBody>
          <a:bodyPr anchorCtr="0" anchor="ctr" bIns="0" lIns="1097275" spcFirstLastPara="1" rIns="4572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lvl9pPr>
          </a:lstStyle>
          <a:p/>
        </p:txBody>
      </p:sp>
      <p:sp>
        <p:nvSpPr>
          <p:cNvPr id="192" name="Google Shape;192;p19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193" name="Google Shape;193;p19"/>
          <p:cNvSpPr txBox="1"/>
          <p:nvPr>
            <p:ph idx="6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wo chevrons">
  <p:cSld name="CUSTOM_4_20_1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Google Shape;195;p20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" name="Google Shape;197;p2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8" name="Google Shape;198;p20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0" name="Google Shape;200;p20"/>
          <p:cNvSpPr/>
          <p:nvPr/>
        </p:nvSpPr>
        <p:spPr>
          <a:xfrm>
            <a:off x="0" y="2473638"/>
            <a:ext cx="1120500" cy="27024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0"/>
          <p:cNvSpPr/>
          <p:nvPr/>
        </p:nvSpPr>
        <p:spPr>
          <a:xfrm>
            <a:off x="11071500" y="2473638"/>
            <a:ext cx="1120500" cy="27024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5863800" y="2473650"/>
            <a:ext cx="6328200" cy="2702400"/>
          </a:xfrm>
          <a:prstGeom prst="chevron">
            <a:avLst>
              <a:gd fmla="val 27319" name="adj"/>
            </a:avLst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0"/>
          <p:cNvSpPr/>
          <p:nvPr/>
        </p:nvSpPr>
        <p:spPr>
          <a:xfrm>
            <a:off x="0" y="2473650"/>
            <a:ext cx="6328200" cy="2702400"/>
          </a:xfrm>
          <a:prstGeom prst="chevron">
            <a:avLst>
              <a:gd fmla="val 27319" name="adj"/>
            </a:avLst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0"/>
          <p:cNvSpPr txBox="1"/>
          <p:nvPr>
            <p:ph idx="2" type="subTitle"/>
          </p:nvPr>
        </p:nvSpPr>
        <p:spPr>
          <a:xfrm>
            <a:off x="0" y="2473650"/>
            <a:ext cx="6328200" cy="2702400"/>
          </a:xfrm>
          <a:prstGeom prst="rect">
            <a:avLst/>
          </a:prstGeom>
        </p:spPr>
        <p:txBody>
          <a:bodyPr anchorCtr="0" anchor="ctr" bIns="0" lIns="868675" spcFirstLastPara="1" rIns="9144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lvl9pPr>
          </a:lstStyle>
          <a:p/>
        </p:txBody>
      </p:sp>
      <p:sp>
        <p:nvSpPr>
          <p:cNvPr id="205" name="Google Shape;205;p20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06" name="Google Shape;206;p20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207" name="Google Shape;207;p20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idx="5" type="subTitle"/>
          </p:nvPr>
        </p:nvSpPr>
        <p:spPr>
          <a:xfrm>
            <a:off x="6633000" y="2473650"/>
            <a:ext cx="6328200" cy="2702400"/>
          </a:xfrm>
          <a:prstGeom prst="rect">
            <a:avLst/>
          </a:prstGeom>
        </p:spPr>
        <p:txBody>
          <a:bodyPr anchorCtr="0" anchor="ctr" bIns="0" lIns="868675" spcFirstLastPara="1" rIns="9144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hree circles">
  <p:cSld name="CUSTOM_4_19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" name="Google Shape;210;p2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" name="Google Shape;212;p2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3525" y="2296425"/>
            <a:ext cx="8704948" cy="324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 txBox="1"/>
          <p:nvPr>
            <p:ph idx="2" type="subTitle"/>
          </p:nvPr>
        </p:nvSpPr>
        <p:spPr>
          <a:xfrm>
            <a:off x="2262374" y="2965028"/>
            <a:ext cx="2181600" cy="19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17" name="Google Shape;217;p21"/>
          <p:cNvSpPr txBox="1"/>
          <p:nvPr>
            <p:ph idx="3" type="subTitle"/>
          </p:nvPr>
        </p:nvSpPr>
        <p:spPr>
          <a:xfrm>
            <a:off x="5005265" y="2965023"/>
            <a:ext cx="2181600" cy="19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18" name="Google Shape;218;p21"/>
          <p:cNvSpPr txBox="1"/>
          <p:nvPr>
            <p:ph idx="4" type="subTitle"/>
          </p:nvPr>
        </p:nvSpPr>
        <p:spPr>
          <a:xfrm>
            <a:off x="7748157" y="2965023"/>
            <a:ext cx="2181600" cy="19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19" name="Google Shape;219;p21"/>
          <p:cNvSpPr txBox="1"/>
          <p:nvPr>
            <p:ph idx="5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20" name="Google Shape;220;p21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221" name="Google Shape;221;p21"/>
          <p:cNvSpPr txBox="1"/>
          <p:nvPr>
            <p:ph idx="6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blank">
  <p:cSld name="CUSTOM_4_18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224" name="Google Shape;224;p2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6" name="Google Shape;226;p2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7" name="Google Shape;227;p22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2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, subhead, and body">
  <p:cSld name="CUSTOM_4_17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cxnSp>
        <p:nvCxnSpPr>
          <p:cNvPr id="232" name="Google Shape;232;p23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2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" name="Google Shape;234;p2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5" name="Google Shape;235;p23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3"/>
          <p:cNvSpPr txBox="1"/>
          <p:nvPr>
            <p:ph idx="2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37" name="Google Shape;237;p23"/>
          <p:cNvSpPr txBox="1"/>
          <p:nvPr>
            <p:ph idx="3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8" name="Google Shape;238;p23"/>
          <p:cNvSpPr txBox="1"/>
          <p:nvPr>
            <p:ph idx="4" type="body"/>
          </p:nvPr>
        </p:nvSpPr>
        <p:spPr>
          <a:xfrm>
            <a:off x="2438400" y="2286000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･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 and body">
  <p:cSld name="CUSTOM_4_17_2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0" name="Google Shape;240;p24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2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2" name="Google Shape;242;p2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3" name="Google Shape;243;p24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4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24"/>
          <p:cNvSpPr txBox="1"/>
          <p:nvPr>
            <p:ph idx="2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46" name="Google Shape;246;p24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247" name="Google Shape;247;p24"/>
          <p:cNvSpPr txBox="1"/>
          <p:nvPr>
            <p:ph idx="3" type="body"/>
          </p:nvPr>
        </p:nvSpPr>
        <p:spPr>
          <a:xfrm>
            <a:off x="2438400" y="2286000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･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body">
  <p:cSld name="CUSTOM_4_17_2_1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250" name="Google Shape;250;p25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2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" name="Google Shape;252;p2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3" name="Google Shape;253;p25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5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5" name="Google Shape;255;p25"/>
          <p:cNvSpPr txBox="1"/>
          <p:nvPr>
            <p:ph idx="3" type="body"/>
          </p:nvPr>
        </p:nvSpPr>
        <p:spPr>
          <a:xfrm>
            <a:off x="2438400" y="1600200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･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 and two column body">
  <p:cSld name="CUSTOM_4_17_1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7" name="Google Shape;257;p26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2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9" name="Google Shape;259;p2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2" type="body"/>
          </p:nvPr>
        </p:nvSpPr>
        <p:spPr>
          <a:xfrm>
            <a:off x="885125" y="2291177"/>
            <a:ext cx="4937700" cy="37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･"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3" type="body"/>
          </p:nvPr>
        </p:nvSpPr>
        <p:spPr>
          <a:xfrm>
            <a:off x="6369425" y="2291175"/>
            <a:ext cx="4937700" cy="37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･"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4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266" name="Google Shape;266;p26"/>
          <p:cNvSpPr txBox="1"/>
          <p:nvPr>
            <p:ph idx="5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image and column body">
  <p:cSld name="CUSTOM_4_17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" name="Google Shape;268;p27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2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1" name="Google Shape;271;p27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7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2" type="body"/>
          </p:nvPr>
        </p:nvSpPr>
        <p:spPr>
          <a:xfrm>
            <a:off x="6369425" y="2291175"/>
            <a:ext cx="4937700" cy="37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･"/>
              <a:defRPr/>
            </a:lvl9pPr>
          </a:lstStyle>
          <a:p/>
        </p:txBody>
      </p:sp>
      <p:sp>
        <p:nvSpPr>
          <p:cNvPr id="274" name="Google Shape;274;p27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276" name="Google Shape;276;p27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meline vertical">
  <p:cSld name="CUSTOM_4_16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279" name="Google Shape;279;p28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28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1" name="Google Shape;281;p2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2" name="Google Shape;282;p28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284" name="Google Shape;284;p28"/>
          <p:cNvCxnSpPr/>
          <p:nvPr/>
        </p:nvCxnSpPr>
        <p:spPr>
          <a:xfrm>
            <a:off x="4146414" y="-7350"/>
            <a:ext cx="0" cy="6872700"/>
          </a:xfrm>
          <a:prstGeom prst="straightConnector1">
            <a:avLst/>
          </a:prstGeom>
          <a:noFill/>
          <a:ln cap="flat" cmpd="sng" w="28575">
            <a:solidFill>
              <a:srgbClr val="D5D5D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28"/>
          <p:cNvSpPr txBox="1"/>
          <p:nvPr>
            <p:ph idx="3" type="subTitle"/>
          </p:nvPr>
        </p:nvSpPr>
        <p:spPr>
          <a:xfrm>
            <a:off x="4467775" y="1832876"/>
            <a:ext cx="5115600" cy="64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86" name="Google Shape;286;p28"/>
          <p:cNvSpPr txBox="1"/>
          <p:nvPr>
            <p:ph idx="4" type="subTitle"/>
          </p:nvPr>
        </p:nvSpPr>
        <p:spPr>
          <a:xfrm>
            <a:off x="4467775" y="1441300"/>
            <a:ext cx="4538700" cy="29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87" name="Google Shape;287;p28"/>
          <p:cNvSpPr txBox="1"/>
          <p:nvPr>
            <p:ph idx="5" type="subTitle"/>
          </p:nvPr>
        </p:nvSpPr>
        <p:spPr>
          <a:xfrm>
            <a:off x="3362500" y="1832876"/>
            <a:ext cx="690000" cy="23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meline horizontal">
  <p:cSld name="CUSTOM_4_15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9" name="Google Shape;289;p29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2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1" name="Google Shape;291;p2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2" name="Google Shape;292;p29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9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4" name="Google Shape;294;p29"/>
          <p:cNvSpPr txBox="1"/>
          <p:nvPr>
            <p:ph idx="2" type="subTitle"/>
          </p:nvPr>
        </p:nvSpPr>
        <p:spPr>
          <a:xfrm>
            <a:off x="2042425" y="2497493"/>
            <a:ext cx="21069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95" name="Google Shape;295;p29"/>
          <p:cNvSpPr txBox="1"/>
          <p:nvPr>
            <p:ph idx="3" type="subTitle"/>
          </p:nvPr>
        </p:nvSpPr>
        <p:spPr>
          <a:xfrm>
            <a:off x="2042425" y="2903475"/>
            <a:ext cx="2106900" cy="67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96" name="Google Shape;296;p29"/>
          <p:cNvSpPr txBox="1"/>
          <p:nvPr>
            <p:ph idx="4" type="subTitle"/>
          </p:nvPr>
        </p:nvSpPr>
        <p:spPr>
          <a:xfrm>
            <a:off x="1596475" y="4403575"/>
            <a:ext cx="975900" cy="23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7" name="Google Shape;297;p29"/>
          <p:cNvSpPr txBox="1"/>
          <p:nvPr>
            <p:ph idx="5" type="subTitle"/>
          </p:nvPr>
        </p:nvSpPr>
        <p:spPr>
          <a:xfrm>
            <a:off x="3278975" y="3892511"/>
            <a:ext cx="975900" cy="23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8" name="Google Shape;298;p29"/>
          <p:cNvSpPr txBox="1"/>
          <p:nvPr>
            <p:ph idx="6" type="subTitle"/>
          </p:nvPr>
        </p:nvSpPr>
        <p:spPr>
          <a:xfrm>
            <a:off x="1713425" y="4752722"/>
            <a:ext cx="21069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299" name="Google Shape;299;p29"/>
          <p:cNvSpPr txBox="1"/>
          <p:nvPr>
            <p:ph idx="7" type="subTitle"/>
          </p:nvPr>
        </p:nvSpPr>
        <p:spPr>
          <a:xfrm>
            <a:off x="1713425" y="5158703"/>
            <a:ext cx="2106900" cy="67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00" name="Google Shape;300;p29"/>
          <p:cNvSpPr txBox="1"/>
          <p:nvPr>
            <p:ph idx="8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01" name="Google Shape;301;p29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302" name="Google Shape;302;p29"/>
          <p:cNvSpPr txBox="1"/>
          <p:nvPr>
            <p:ph idx="9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three callouts">
  <p:cSld name="CUSTOM_4_1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0"/>
          <p:cNvSpPr txBox="1"/>
          <p:nvPr>
            <p:ph idx="1" type="subTitle"/>
          </p:nvPr>
        </p:nvSpPr>
        <p:spPr>
          <a:xfrm>
            <a:off x="100890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05" name="Google Shape;305;p30"/>
          <p:cNvSpPr txBox="1"/>
          <p:nvPr>
            <p:ph idx="2" type="subTitle"/>
          </p:nvPr>
        </p:nvSpPr>
        <p:spPr>
          <a:xfrm>
            <a:off x="458865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06" name="Google Shape;306;p30"/>
          <p:cNvSpPr txBox="1"/>
          <p:nvPr>
            <p:ph idx="3" type="subTitle"/>
          </p:nvPr>
        </p:nvSpPr>
        <p:spPr>
          <a:xfrm>
            <a:off x="816835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id="307" name="Google Shape;307;p30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3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9" name="Google Shape;309;p3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0" name="Google Shape;310;p30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0"/>
          <p:cNvSpPr txBox="1"/>
          <p:nvPr>
            <p:ph idx="4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312" name="Google Shape;312;p30"/>
          <p:cNvCxnSpPr/>
          <p:nvPr/>
        </p:nvCxnSpPr>
        <p:spPr>
          <a:xfrm>
            <a:off x="4306145" y="2661025"/>
            <a:ext cx="0" cy="255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30"/>
          <p:cNvCxnSpPr/>
          <p:nvPr/>
        </p:nvCxnSpPr>
        <p:spPr>
          <a:xfrm>
            <a:off x="7885845" y="2661025"/>
            <a:ext cx="0" cy="255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14" name="Google Shape;314;p30"/>
          <p:cNvSpPr txBox="1"/>
          <p:nvPr>
            <p:ph idx="5" type="subTitle"/>
          </p:nvPr>
        </p:nvSpPr>
        <p:spPr>
          <a:xfrm>
            <a:off x="4468300" y="3677200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15" name="Google Shape;315;p30"/>
          <p:cNvSpPr txBox="1"/>
          <p:nvPr>
            <p:ph idx="6" type="subTitle"/>
          </p:nvPr>
        </p:nvSpPr>
        <p:spPr>
          <a:xfrm>
            <a:off x="4468400" y="4166425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316" name="Google Shape;316;p30"/>
          <p:cNvSpPr txBox="1"/>
          <p:nvPr>
            <p:ph idx="7" type="subTitle"/>
          </p:nvPr>
        </p:nvSpPr>
        <p:spPr>
          <a:xfrm>
            <a:off x="8048000" y="3677200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17" name="Google Shape;317;p30"/>
          <p:cNvSpPr txBox="1"/>
          <p:nvPr>
            <p:ph idx="8" type="subTitle"/>
          </p:nvPr>
        </p:nvSpPr>
        <p:spPr>
          <a:xfrm>
            <a:off x="8048100" y="4166425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318" name="Google Shape;318;p30"/>
          <p:cNvSpPr txBox="1"/>
          <p:nvPr>
            <p:ph idx="9" type="subTitle"/>
          </p:nvPr>
        </p:nvSpPr>
        <p:spPr>
          <a:xfrm>
            <a:off x="888600" y="3677200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19" name="Google Shape;319;p30"/>
          <p:cNvSpPr txBox="1"/>
          <p:nvPr>
            <p:ph idx="13" type="subTitle"/>
          </p:nvPr>
        </p:nvSpPr>
        <p:spPr>
          <a:xfrm>
            <a:off x="888700" y="4166425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320" name="Google Shape;320;p30"/>
          <p:cNvSpPr txBox="1"/>
          <p:nvPr>
            <p:ph idx="14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21" name="Google Shape;321;p30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322" name="Google Shape;322;p30"/>
          <p:cNvSpPr txBox="1"/>
          <p:nvPr>
            <p:ph idx="15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two callouts">
  <p:cSld name="CUSTOM_4_13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1"/>
          <p:cNvSpPr txBox="1"/>
          <p:nvPr>
            <p:ph idx="1" type="subTitle"/>
          </p:nvPr>
        </p:nvSpPr>
        <p:spPr>
          <a:xfrm>
            <a:off x="455555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2pPr>
            <a:lvl3pPr lvl="2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3pPr>
            <a:lvl4pPr lvl="3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4pPr>
            <a:lvl5pPr lvl="4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5pPr>
            <a:lvl6pPr lvl="5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6pPr>
            <a:lvl7pPr lvl="6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7pPr>
            <a:lvl8pPr lvl="7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8pPr>
            <a:lvl9pPr lvl="8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25" name="Google Shape;325;p31"/>
          <p:cNvSpPr txBox="1"/>
          <p:nvPr>
            <p:ph idx="2" type="subTitle"/>
          </p:nvPr>
        </p:nvSpPr>
        <p:spPr>
          <a:xfrm>
            <a:off x="7972925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id="326" name="Google Shape;326;p3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3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8" name="Google Shape;328;p3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9" name="Google Shape;329;p31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1"/>
          <p:cNvSpPr txBox="1"/>
          <p:nvPr>
            <p:ph idx="3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1" name="Google Shape;331;p31"/>
          <p:cNvSpPr txBox="1"/>
          <p:nvPr>
            <p:ph idx="4" type="subTitle"/>
          </p:nvPr>
        </p:nvSpPr>
        <p:spPr>
          <a:xfrm>
            <a:off x="887800" y="2596700"/>
            <a:ext cx="3182700" cy="266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cxnSp>
        <p:nvCxnSpPr>
          <p:cNvPr id="332" name="Google Shape;332;p31"/>
          <p:cNvCxnSpPr/>
          <p:nvPr/>
        </p:nvCxnSpPr>
        <p:spPr>
          <a:xfrm>
            <a:off x="7885850" y="3677350"/>
            <a:ext cx="0" cy="140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33" name="Google Shape;333;p31"/>
          <p:cNvSpPr txBox="1"/>
          <p:nvPr>
            <p:ph idx="5" type="subTitle"/>
          </p:nvPr>
        </p:nvSpPr>
        <p:spPr>
          <a:xfrm>
            <a:off x="4620750" y="3677388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34" name="Google Shape;334;p31"/>
          <p:cNvSpPr txBox="1"/>
          <p:nvPr>
            <p:ph idx="6" type="subTitle"/>
          </p:nvPr>
        </p:nvSpPr>
        <p:spPr>
          <a:xfrm>
            <a:off x="4620750" y="4166613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335" name="Google Shape;335;p31"/>
          <p:cNvSpPr txBox="1"/>
          <p:nvPr>
            <p:ph idx="7" type="subTitle"/>
          </p:nvPr>
        </p:nvSpPr>
        <p:spPr>
          <a:xfrm>
            <a:off x="8051175" y="3677388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36" name="Google Shape;336;p31"/>
          <p:cNvSpPr txBox="1"/>
          <p:nvPr>
            <p:ph idx="8" type="subTitle"/>
          </p:nvPr>
        </p:nvSpPr>
        <p:spPr>
          <a:xfrm>
            <a:off x="8051175" y="4166613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337" name="Google Shape;337;p31"/>
          <p:cNvSpPr txBox="1"/>
          <p:nvPr>
            <p:ph idx="9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38" name="Google Shape;338;p31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339" name="Google Shape;339;p31"/>
          <p:cNvSpPr txBox="1"/>
          <p:nvPr>
            <p:ph idx="13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two pies">
  <p:cSld name="CUSTOM_4_12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1" name="Google Shape;341;p3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" name="Google Shape;342;p3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3" name="Google Shape;343;p3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44" name="Google Shape;344;p32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2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346" name="Google Shape;346;p32"/>
          <p:cNvCxnSpPr/>
          <p:nvPr/>
        </p:nvCxnSpPr>
        <p:spPr>
          <a:xfrm>
            <a:off x="7885850" y="4439350"/>
            <a:ext cx="0" cy="140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47" name="Google Shape;347;p32"/>
          <p:cNvSpPr txBox="1"/>
          <p:nvPr>
            <p:ph idx="2" type="subTitle"/>
          </p:nvPr>
        </p:nvSpPr>
        <p:spPr>
          <a:xfrm>
            <a:off x="887800" y="2596700"/>
            <a:ext cx="3182700" cy="266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348" name="Google Shape;348;p32"/>
          <p:cNvSpPr txBox="1"/>
          <p:nvPr>
            <p:ph idx="3" type="subTitle"/>
          </p:nvPr>
        </p:nvSpPr>
        <p:spPr>
          <a:xfrm>
            <a:off x="4620750" y="4439350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49" name="Google Shape;349;p32"/>
          <p:cNvSpPr txBox="1"/>
          <p:nvPr>
            <p:ph idx="4" type="subTitle"/>
          </p:nvPr>
        </p:nvSpPr>
        <p:spPr>
          <a:xfrm>
            <a:off x="4620750" y="4928575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350" name="Google Shape;350;p32"/>
          <p:cNvSpPr txBox="1"/>
          <p:nvPr>
            <p:ph idx="5" type="subTitle"/>
          </p:nvPr>
        </p:nvSpPr>
        <p:spPr>
          <a:xfrm>
            <a:off x="8051175" y="4439350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51" name="Google Shape;351;p32"/>
          <p:cNvSpPr txBox="1"/>
          <p:nvPr>
            <p:ph idx="6" type="subTitle"/>
          </p:nvPr>
        </p:nvSpPr>
        <p:spPr>
          <a:xfrm>
            <a:off x="8051175" y="4928575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352" name="Google Shape;352;p32"/>
          <p:cNvSpPr txBox="1"/>
          <p:nvPr>
            <p:ph idx="7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53" name="Google Shape;353;p32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354" name="Google Shape;354;p32"/>
          <p:cNvSpPr txBox="1"/>
          <p:nvPr>
            <p:ph idx="8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large pie">
  <p:cSld name="CUSTOM_4_11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6" name="Google Shape;356;p33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3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8" name="Google Shape;358;p3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9" name="Google Shape;359;p33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3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1" name="Google Shape;361;p33"/>
          <p:cNvSpPr txBox="1"/>
          <p:nvPr>
            <p:ph idx="2" type="subTitle"/>
          </p:nvPr>
        </p:nvSpPr>
        <p:spPr>
          <a:xfrm>
            <a:off x="887800" y="2596700"/>
            <a:ext cx="3182700" cy="266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362" name="Google Shape;362;p33"/>
          <p:cNvSpPr txBox="1"/>
          <p:nvPr>
            <p:ph idx="3" type="subTitle"/>
          </p:nvPr>
        </p:nvSpPr>
        <p:spPr>
          <a:xfrm>
            <a:off x="9078238" y="3048425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9pPr>
          </a:lstStyle>
          <a:p/>
        </p:txBody>
      </p:sp>
      <p:sp>
        <p:nvSpPr>
          <p:cNvPr id="363" name="Google Shape;363;p33"/>
          <p:cNvSpPr txBox="1"/>
          <p:nvPr>
            <p:ph idx="4" type="subTitle"/>
          </p:nvPr>
        </p:nvSpPr>
        <p:spPr>
          <a:xfrm>
            <a:off x="10284513" y="3048425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9pPr>
          </a:lstStyle>
          <a:p/>
        </p:txBody>
      </p:sp>
      <p:sp>
        <p:nvSpPr>
          <p:cNvPr id="364" name="Google Shape;364;p33"/>
          <p:cNvSpPr txBox="1"/>
          <p:nvPr>
            <p:ph idx="5" type="subTitle"/>
          </p:nvPr>
        </p:nvSpPr>
        <p:spPr>
          <a:xfrm>
            <a:off x="9078238" y="38416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9pPr>
          </a:lstStyle>
          <a:p/>
        </p:txBody>
      </p:sp>
      <p:sp>
        <p:nvSpPr>
          <p:cNvPr id="365" name="Google Shape;365;p33"/>
          <p:cNvSpPr txBox="1"/>
          <p:nvPr>
            <p:ph idx="6" type="subTitle"/>
          </p:nvPr>
        </p:nvSpPr>
        <p:spPr>
          <a:xfrm>
            <a:off x="10284513" y="38416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9pPr>
          </a:lstStyle>
          <a:p/>
        </p:txBody>
      </p:sp>
      <p:sp>
        <p:nvSpPr>
          <p:cNvPr id="366" name="Google Shape;366;p33"/>
          <p:cNvSpPr txBox="1"/>
          <p:nvPr>
            <p:ph idx="7" type="subTitle"/>
          </p:nvPr>
        </p:nvSpPr>
        <p:spPr>
          <a:xfrm>
            <a:off x="9078238" y="46035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9pPr>
          </a:lstStyle>
          <a:p/>
        </p:txBody>
      </p:sp>
      <p:sp>
        <p:nvSpPr>
          <p:cNvPr id="367" name="Google Shape;367;p33"/>
          <p:cNvSpPr txBox="1"/>
          <p:nvPr>
            <p:ph idx="8" type="subTitle"/>
          </p:nvPr>
        </p:nvSpPr>
        <p:spPr>
          <a:xfrm>
            <a:off x="10284513" y="46035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/>
            </a:lvl9pPr>
          </a:lstStyle>
          <a:p/>
        </p:txBody>
      </p:sp>
      <p:sp>
        <p:nvSpPr>
          <p:cNvPr id="368" name="Google Shape;368;p33"/>
          <p:cNvSpPr txBox="1"/>
          <p:nvPr>
            <p:ph idx="9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69" name="Google Shape;369;p33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370" name="Google Shape;370;p33"/>
          <p:cNvSpPr txBox="1"/>
          <p:nvPr>
            <p:ph idx="13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percentage bars">
  <p:cSld name="CUSTOM_4_10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2" name="Google Shape;372;p34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3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4" name="Google Shape;374;p3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75" name="Google Shape;375;p34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4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7" name="Google Shape;377;p34"/>
          <p:cNvSpPr txBox="1"/>
          <p:nvPr>
            <p:ph idx="2" type="subTitle"/>
          </p:nvPr>
        </p:nvSpPr>
        <p:spPr>
          <a:xfrm>
            <a:off x="8048050" y="2898600"/>
            <a:ext cx="3410400" cy="7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78" name="Google Shape;378;p34"/>
          <p:cNvSpPr txBox="1"/>
          <p:nvPr>
            <p:ph idx="3" type="subTitle"/>
          </p:nvPr>
        </p:nvSpPr>
        <p:spPr>
          <a:xfrm>
            <a:off x="8048050" y="2540600"/>
            <a:ext cx="3410400" cy="33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79" name="Google Shape;379;p34"/>
          <p:cNvSpPr txBox="1"/>
          <p:nvPr>
            <p:ph idx="4" type="subTitle"/>
          </p:nvPr>
        </p:nvSpPr>
        <p:spPr>
          <a:xfrm>
            <a:off x="8048050" y="4676800"/>
            <a:ext cx="3410400" cy="7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80" name="Google Shape;380;p34"/>
          <p:cNvSpPr txBox="1"/>
          <p:nvPr>
            <p:ph idx="5" type="subTitle"/>
          </p:nvPr>
        </p:nvSpPr>
        <p:spPr>
          <a:xfrm>
            <a:off x="8048050" y="4318800"/>
            <a:ext cx="3410400" cy="33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381" name="Google Shape;381;p34"/>
          <p:cNvSpPr/>
          <p:nvPr/>
        </p:nvSpPr>
        <p:spPr>
          <a:xfrm>
            <a:off x="889525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4"/>
          <p:cNvSpPr/>
          <p:nvPr/>
        </p:nvSpPr>
        <p:spPr>
          <a:xfrm>
            <a:off x="889525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4"/>
          <p:cNvSpPr/>
          <p:nvPr/>
        </p:nvSpPr>
        <p:spPr>
          <a:xfrm>
            <a:off x="889525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4"/>
          <p:cNvSpPr/>
          <p:nvPr/>
        </p:nvSpPr>
        <p:spPr>
          <a:xfrm>
            <a:off x="889525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4"/>
          <p:cNvSpPr/>
          <p:nvPr/>
        </p:nvSpPr>
        <p:spPr>
          <a:xfrm>
            <a:off x="889525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4"/>
          <p:cNvSpPr/>
          <p:nvPr/>
        </p:nvSpPr>
        <p:spPr>
          <a:xfrm>
            <a:off x="889525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4"/>
          <p:cNvSpPr/>
          <p:nvPr/>
        </p:nvSpPr>
        <p:spPr>
          <a:xfrm>
            <a:off x="889525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4"/>
          <p:cNvSpPr/>
          <p:nvPr/>
        </p:nvSpPr>
        <p:spPr>
          <a:xfrm>
            <a:off x="889525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4"/>
          <p:cNvSpPr/>
          <p:nvPr/>
        </p:nvSpPr>
        <p:spPr>
          <a:xfrm>
            <a:off x="889525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4"/>
          <p:cNvSpPr/>
          <p:nvPr/>
        </p:nvSpPr>
        <p:spPr>
          <a:xfrm>
            <a:off x="889525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4"/>
          <p:cNvSpPr/>
          <p:nvPr/>
        </p:nvSpPr>
        <p:spPr>
          <a:xfrm>
            <a:off x="1586000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4"/>
          <p:cNvSpPr/>
          <p:nvPr/>
        </p:nvSpPr>
        <p:spPr>
          <a:xfrm>
            <a:off x="1586000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4"/>
          <p:cNvSpPr/>
          <p:nvPr/>
        </p:nvSpPr>
        <p:spPr>
          <a:xfrm>
            <a:off x="1586000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4"/>
          <p:cNvSpPr/>
          <p:nvPr/>
        </p:nvSpPr>
        <p:spPr>
          <a:xfrm>
            <a:off x="1586000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4"/>
          <p:cNvSpPr/>
          <p:nvPr/>
        </p:nvSpPr>
        <p:spPr>
          <a:xfrm>
            <a:off x="1586000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4"/>
          <p:cNvSpPr/>
          <p:nvPr/>
        </p:nvSpPr>
        <p:spPr>
          <a:xfrm>
            <a:off x="1586000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4"/>
          <p:cNvSpPr/>
          <p:nvPr/>
        </p:nvSpPr>
        <p:spPr>
          <a:xfrm>
            <a:off x="1586000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4"/>
          <p:cNvSpPr/>
          <p:nvPr/>
        </p:nvSpPr>
        <p:spPr>
          <a:xfrm>
            <a:off x="1586000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4"/>
          <p:cNvSpPr/>
          <p:nvPr/>
        </p:nvSpPr>
        <p:spPr>
          <a:xfrm>
            <a:off x="1586000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4"/>
          <p:cNvSpPr/>
          <p:nvPr/>
        </p:nvSpPr>
        <p:spPr>
          <a:xfrm>
            <a:off x="1586000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4"/>
          <p:cNvSpPr/>
          <p:nvPr/>
        </p:nvSpPr>
        <p:spPr>
          <a:xfrm>
            <a:off x="2282475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4"/>
          <p:cNvSpPr/>
          <p:nvPr/>
        </p:nvSpPr>
        <p:spPr>
          <a:xfrm>
            <a:off x="2282475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4"/>
          <p:cNvSpPr/>
          <p:nvPr/>
        </p:nvSpPr>
        <p:spPr>
          <a:xfrm>
            <a:off x="2282475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4"/>
          <p:cNvSpPr/>
          <p:nvPr/>
        </p:nvSpPr>
        <p:spPr>
          <a:xfrm>
            <a:off x="2282475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4"/>
          <p:cNvSpPr/>
          <p:nvPr/>
        </p:nvSpPr>
        <p:spPr>
          <a:xfrm>
            <a:off x="2282475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4"/>
          <p:cNvSpPr/>
          <p:nvPr/>
        </p:nvSpPr>
        <p:spPr>
          <a:xfrm>
            <a:off x="2282475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4"/>
          <p:cNvSpPr/>
          <p:nvPr/>
        </p:nvSpPr>
        <p:spPr>
          <a:xfrm>
            <a:off x="2282475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4"/>
          <p:cNvSpPr/>
          <p:nvPr/>
        </p:nvSpPr>
        <p:spPr>
          <a:xfrm>
            <a:off x="2282475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4"/>
          <p:cNvSpPr/>
          <p:nvPr/>
        </p:nvSpPr>
        <p:spPr>
          <a:xfrm>
            <a:off x="2282475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4"/>
          <p:cNvSpPr/>
          <p:nvPr/>
        </p:nvSpPr>
        <p:spPr>
          <a:xfrm>
            <a:off x="2282475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4"/>
          <p:cNvSpPr/>
          <p:nvPr/>
        </p:nvSpPr>
        <p:spPr>
          <a:xfrm>
            <a:off x="2978950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4"/>
          <p:cNvSpPr/>
          <p:nvPr/>
        </p:nvSpPr>
        <p:spPr>
          <a:xfrm>
            <a:off x="2978950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4"/>
          <p:cNvSpPr/>
          <p:nvPr/>
        </p:nvSpPr>
        <p:spPr>
          <a:xfrm>
            <a:off x="2978950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34"/>
          <p:cNvSpPr/>
          <p:nvPr/>
        </p:nvSpPr>
        <p:spPr>
          <a:xfrm>
            <a:off x="2978950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4"/>
          <p:cNvSpPr/>
          <p:nvPr/>
        </p:nvSpPr>
        <p:spPr>
          <a:xfrm>
            <a:off x="2978950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4"/>
          <p:cNvSpPr/>
          <p:nvPr/>
        </p:nvSpPr>
        <p:spPr>
          <a:xfrm>
            <a:off x="2978950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/>
          <p:nvPr/>
        </p:nvSpPr>
        <p:spPr>
          <a:xfrm>
            <a:off x="2978950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/>
          <p:nvPr/>
        </p:nvSpPr>
        <p:spPr>
          <a:xfrm>
            <a:off x="2978950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4"/>
          <p:cNvSpPr/>
          <p:nvPr/>
        </p:nvSpPr>
        <p:spPr>
          <a:xfrm>
            <a:off x="2978950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4"/>
          <p:cNvSpPr/>
          <p:nvPr/>
        </p:nvSpPr>
        <p:spPr>
          <a:xfrm>
            <a:off x="2978950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4"/>
          <p:cNvSpPr/>
          <p:nvPr/>
        </p:nvSpPr>
        <p:spPr>
          <a:xfrm>
            <a:off x="3675425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4"/>
          <p:cNvSpPr/>
          <p:nvPr/>
        </p:nvSpPr>
        <p:spPr>
          <a:xfrm>
            <a:off x="3675425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34"/>
          <p:cNvSpPr/>
          <p:nvPr/>
        </p:nvSpPr>
        <p:spPr>
          <a:xfrm>
            <a:off x="3675425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4"/>
          <p:cNvSpPr/>
          <p:nvPr/>
        </p:nvSpPr>
        <p:spPr>
          <a:xfrm>
            <a:off x="3675425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4"/>
          <p:cNvSpPr/>
          <p:nvPr/>
        </p:nvSpPr>
        <p:spPr>
          <a:xfrm>
            <a:off x="3675425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4"/>
          <p:cNvSpPr/>
          <p:nvPr/>
        </p:nvSpPr>
        <p:spPr>
          <a:xfrm>
            <a:off x="3675425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4"/>
          <p:cNvSpPr/>
          <p:nvPr/>
        </p:nvSpPr>
        <p:spPr>
          <a:xfrm>
            <a:off x="3675425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4"/>
          <p:cNvSpPr/>
          <p:nvPr/>
        </p:nvSpPr>
        <p:spPr>
          <a:xfrm>
            <a:off x="3675425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4"/>
          <p:cNvSpPr/>
          <p:nvPr/>
        </p:nvSpPr>
        <p:spPr>
          <a:xfrm>
            <a:off x="3675425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4"/>
          <p:cNvSpPr/>
          <p:nvPr/>
        </p:nvSpPr>
        <p:spPr>
          <a:xfrm>
            <a:off x="3675425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4"/>
          <p:cNvSpPr/>
          <p:nvPr/>
        </p:nvSpPr>
        <p:spPr>
          <a:xfrm>
            <a:off x="4371900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4"/>
          <p:cNvSpPr/>
          <p:nvPr/>
        </p:nvSpPr>
        <p:spPr>
          <a:xfrm>
            <a:off x="4371900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4"/>
          <p:cNvSpPr/>
          <p:nvPr/>
        </p:nvSpPr>
        <p:spPr>
          <a:xfrm>
            <a:off x="4371900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4"/>
          <p:cNvSpPr/>
          <p:nvPr/>
        </p:nvSpPr>
        <p:spPr>
          <a:xfrm>
            <a:off x="4371900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4"/>
          <p:cNvSpPr/>
          <p:nvPr/>
        </p:nvSpPr>
        <p:spPr>
          <a:xfrm>
            <a:off x="4371900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4"/>
          <p:cNvSpPr/>
          <p:nvPr/>
        </p:nvSpPr>
        <p:spPr>
          <a:xfrm>
            <a:off x="4371900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4"/>
          <p:cNvSpPr/>
          <p:nvPr/>
        </p:nvSpPr>
        <p:spPr>
          <a:xfrm>
            <a:off x="4371900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4"/>
          <p:cNvSpPr/>
          <p:nvPr/>
        </p:nvSpPr>
        <p:spPr>
          <a:xfrm>
            <a:off x="4371900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4"/>
          <p:cNvSpPr/>
          <p:nvPr/>
        </p:nvSpPr>
        <p:spPr>
          <a:xfrm>
            <a:off x="4371900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4"/>
          <p:cNvSpPr/>
          <p:nvPr/>
        </p:nvSpPr>
        <p:spPr>
          <a:xfrm>
            <a:off x="4371900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4"/>
          <p:cNvSpPr/>
          <p:nvPr/>
        </p:nvSpPr>
        <p:spPr>
          <a:xfrm>
            <a:off x="5068375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34"/>
          <p:cNvSpPr/>
          <p:nvPr/>
        </p:nvSpPr>
        <p:spPr>
          <a:xfrm>
            <a:off x="5068375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4"/>
          <p:cNvSpPr/>
          <p:nvPr/>
        </p:nvSpPr>
        <p:spPr>
          <a:xfrm>
            <a:off x="5068375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4"/>
          <p:cNvSpPr/>
          <p:nvPr/>
        </p:nvSpPr>
        <p:spPr>
          <a:xfrm>
            <a:off x="5068375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4"/>
          <p:cNvSpPr/>
          <p:nvPr/>
        </p:nvSpPr>
        <p:spPr>
          <a:xfrm>
            <a:off x="5068375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4"/>
          <p:cNvSpPr/>
          <p:nvPr/>
        </p:nvSpPr>
        <p:spPr>
          <a:xfrm>
            <a:off x="5068375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4"/>
          <p:cNvSpPr/>
          <p:nvPr/>
        </p:nvSpPr>
        <p:spPr>
          <a:xfrm>
            <a:off x="5068375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4"/>
          <p:cNvSpPr/>
          <p:nvPr/>
        </p:nvSpPr>
        <p:spPr>
          <a:xfrm>
            <a:off x="5068375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4"/>
          <p:cNvSpPr/>
          <p:nvPr/>
        </p:nvSpPr>
        <p:spPr>
          <a:xfrm>
            <a:off x="5068375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4"/>
          <p:cNvSpPr/>
          <p:nvPr/>
        </p:nvSpPr>
        <p:spPr>
          <a:xfrm>
            <a:off x="5068375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4"/>
          <p:cNvSpPr/>
          <p:nvPr/>
        </p:nvSpPr>
        <p:spPr>
          <a:xfrm>
            <a:off x="5764850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34"/>
          <p:cNvSpPr/>
          <p:nvPr/>
        </p:nvSpPr>
        <p:spPr>
          <a:xfrm>
            <a:off x="5764850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34"/>
          <p:cNvSpPr/>
          <p:nvPr/>
        </p:nvSpPr>
        <p:spPr>
          <a:xfrm>
            <a:off x="5764850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4"/>
          <p:cNvSpPr/>
          <p:nvPr/>
        </p:nvSpPr>
        <p:spPr>
          <a:xfrm>
            <a:off x="5764850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4"/>
          <p:cNvSpPr/>
          <p:nvPr/>
        </p:nvSpPr>
        <p:spPr>
          <a:xfrm>
            <a:off x="5764850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4"/>
          <p:cNvSpPr/>
          <p:nvPr/>
        </p:nvSpPr>
        <p:spPr>
          <a:xfrm>
            <a:off x="5764850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4"/>
          <p:cNvSpPr/>
          <p:nvPr/>
        </p:nvSpPr>
        <p:spPr>
          <a:xfrm>
            <a:off x="5764850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4"/>
          <p:cNvSpPr/>
          <p:nvPr/>
        </p:nvSpPr>
        <p:spPr>
          <a:xfrm>
            <a:off x="5764850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4"/>
          <p:cNvSpPr/>
          <p:nvPr/>
        </p:nvSpPr>
        <p:spPr>
          <a:xfrm>
            <a:off x="5764850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4"/>
          <p:cNvSpPr/>
          <p:nvPr/>
        </p:nvSpPr>
        <p:spPr>
          <a:xfrm>
            <a:off x="5764850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4"/>
          <p:cNvSpPr/>
          <p:nvPr/>
        </p:nvSpPr>
        <p:spPr>
          <a:xfrm>
            <a:off x="6461325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4"/>
          <p:cNvSpPr/>
          <p:nvPr/>
        </p:nvSpPr>
        <p:spPr>
          <a:xfrm>
            <a:off x="6461325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4"/>
          <p:cNvSpPr/>
          <p:nvPr/>
        </p:nvSpPr>
        <p:spPr>
          <a:xfrm>
            <a:off x="6461325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34"/>
          <p:cNvSpPr/>
          <p:nvPr/>
        </p:nvSpPr>
        <p:spPr>
          <a:xfrm>
            <a:off x="6461325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4"/>
          <p:cNvSpPr/>
          <p:nvPr/>
        </p:nvSpPr>
        <p:spPr>
          <a:xfrm>
            <a:off x="6461325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34"/>
          <p:cNvSpPr/>
          <p:nvPr/>
        </p:nvSpPr>
        <p:spPr>
          <a:xfrm>
            <a:off x="6461325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34"/>
          <p:cNvSpPr/>
          <p:nvPr/>
        </p:nvSpPr>
        <p:spPr>
          <a:xfrm>
            <a:off x="6461325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34"/>
          <p:cNvSpPr/>
          <p:nvPr/>
        </p:nvSpPr>
        <p:spPr>
          <a:xfrm>
            <a:off x="6461325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4"/>
          <p:cNvSpPr/>
          <p:nvPr/>
        </p:nvSpPr>
        <p:spPr>
          <a:xfrm>
            <a:off x="6461325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34"/>
          <p:cNvSpPr/>
          <p:nvPr/>
        </p:nvSpPr>
        <p:spPr>
          <a:xfrm>
            <a:off x="6461325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34"/>
          <p:cNvSpPr/>
          <p:nvPr/>
        </p:nvSpPr>
        <p:spPr>
          <a:xfrm>
            <a:off x="7157800" y="25406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4"/>
          <p:cNvSpPr/>
          <p:nvPr/>
        </p:nvSpPr>
        <p:spPr>
          <a:xfrm>
            <a:off x="7157800" y="26491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4"/>
          <p:cNvSpPr/>
          <p:nvPr/>
        </p:nvSpPr>
        <p:spPr>
          <a:xfrm>
            <a:off x="7157800" y="27577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4"/>
          <p:cNvSpPr/>
          <p:nvPr/>
        </p:nvSpPr>
        <p:spPr>
          <a:xfrm>
            <a:off x="7157800" y="28663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4"/>
          <p:cNvSpPr/>
          <p:nvPr/>
        </p:nvSpPr>
        <p:spPr>
          <a:xfrm>
            <a:off x="7157800" y="29749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4"/>
          <p:cNvSpPr/>
          <p:nvPr/>
        </p:nvSpPr>
        <p:spPr>
          <a:xfrm>
            <a:off x="7157800" y="30834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4"/>
          <p:cNvSpPr/>
          <p:nvPr/>
        </p:nvSpPr>
        <p:spPr>
          <a:xfrm>
            <a:off x="7157800" y="319205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4"/>
          <p:cNvSpPr/>
          <p:nvPr/>
        </p:nvSpPr>
        <p:spPr>
          <a:xfrm>
            <a:off x="7157800" y="330062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4"/>
          <p:cNvSpPr/>
          <p:nvPr/>
        </p:nvSpPr>
        <p:spPr>
          <a:xfrm>
            <a:off x="7157800" y="3409200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34"/>
          <p:cNvSpPr/>
          <p:nvPr/>
        </p:nvSpPr>
        <p:spPr>
          <a:xfrm>
            <a:off x="7157800" y="3517775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4"/>
          <p:cNvSpPr/>
          <p:nvPr/>
        </p:nvSpPr>
        <p:spPr>
          <a:xfrm>
            <a:off x="889525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4"/>
          <p:cNvSpPr/>
          <p:nvPr/>
        </p:nvSpPr>
        <p:spPr>
          <a:xfrm>
            <a:off x="889525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4"/>
          <p:cNvSpPr/>
          <p:nvPr/>
        </p:nvSpPr>
        <p:spPr>
          <a:xfrm>
            <a:off x="889525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4"/>
          <p:cNvSpPr/>
          <p:nvPr/>
        </p:nvSpPr>
        <p:spPr>
          <a:xfrm>
            <a:off x="889525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4"/>
          <p:cNvSpPr/>
          <p:nvPr/>
        </p:nvSpPr>
        <p:spPr>
          <a:xfrm>
            <a:off x="889525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34"/>
          <p:cNvSpPr/>
          <p:nvPr/>
        </p:nvSpPr>
        <p:spPr>
          <a:xfrm>
            <a:off x="889525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4"/>
          <p:cNvSpPr/>
          <p:nvPr/>
        </p:nvSpPr>
        <p:spPr>
          <a:xfrm>
            <a:off x="889525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4"/>
          <p:cNvSpPr/>
          <p:nvPr/>
        </p:nvSpPr>
        <p:spPr>
          <a:xfrm>
            <a:off x="889525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34"/>
          <p:cNvSpPr/>
          <p:nvPr/>
        </p:nvSpPr>
        <p:spPr>
          <a:xfrm>
            <a:off x="889525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4"/>
          <p:cNvSpPr/>
          <p:nvPr/>
        </p:nvSpPr>
        <p:spPr>
          <a:xfrm>
            <a:off x="889525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34"/>
          <p:cNvSpPr/>
          <p:nvPr/>
        </p:nvSpPr>
        <p:spPr>
          <a:xfrm>
            <a:off x="1586000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34"/>
          <p:cNvSpPr/>
          <p:nvPr/>
        </p:nvSpPr>
        <p:spPr>
          <a:xfrm>
            <a:off x="1586000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4"/>
          <p:cNvSpPr/>
          <p:nvPr/>
        </p:nvSpPr>
        <p:spPr>
          <a:xfrm>
            <a:off x="1586000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34"/>
          <p:cNvSpPr/>
          <p:nvPr/>
        </p:nvSpPr>
        <p:spPr>
          <a:xfrm>
            <a:off x="1586000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4"/>
          <p:cNvSpPr/>
          <p:nvPr/>
        </p:nvSpPr>
        <p:spPr>
          <a:xfrm>
            <a:off x="1586000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4"/>
          <p:cNvSpPr/>
          <p:nvPr/>
        </p:nvSpPr>
        <p:spPr>
          <a:xfrm>
            <a:off x="1586000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4"/>
          <p:cNvSpPr/>
          <p:nvPr/>
        </p:nvSpPr>
        <p:spPr>
          <a:xfrm>
            <a:off x="1586000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4"/>
          <p:cNvSpPr/>
          <p:nvPr/>
        </p:nvSpPr>
        <p:spPr>
          <a:xfrm>
            <a:off x="1586000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4"/>
          <p:cNvSpPr/>
          <p:nvPr/>
        </p:nvSpPr>
        <p:spPr>
          <a:xfrm>
            <a:off x="1586000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4"/>
          <p:cNvSpPr/>
          <p:nvPr/>
        </p:nvSpPr>
        <p:spPr>
          <a:xfrm>
            <a:off x="1586000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4"/>
          <p:cNvSpPr/>
          <p:nvPr/>
        </p:nvSpPr>
        <p:spPr>
          <a:xfrm>
            <a:off x="2282475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4"/>
          <p:cNvSpPr/>
          <p:nvPr/>
        </p:nvSpPr>
        <p:spPr>
          <a:xfrm>
            <a:off x="2282475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4"/>
          <p:cNvSpPr/>
          <p:nvPr/>
        </p:nvSpPr>
        <p:spPr>
          <a:xfrm>
            <a:off x="2282475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4"/>
          <p:cNvSpPr/>
          <p:nvPr/>
        </p:nvSpPr>
        <p:spPr>
          <a:xfrm>
            <a:off x="2282475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34"/>
          <p:cNvSpPr/>
          <p:nvPr/>
        </p:nvSpPr>
        <p:spPr>
          <a:xfrm>
            <a:off x="2282475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34"/>
          <p:cNvSpPr/>
          <p:nvPr/>
        </p:nvSpPr>
        <p:spPr>
          <a:xfrm>
            <a:off x="2282475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34"/>
          <p:cNvSpPr/>
          <p:nvPr/>
        </p:nvSpPr>
        <p:spPr>
          <a:xfrm>
            <a:off x="2282475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4"/>
          <p:cNvSpPr/>
          <p:nvPr/>
        </p:nvSpPr>
        <p:spPr>
          <a:xfrm>
            <a:off x="2282475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4"/>
          <p:cNvSpPr/>
          <p:nvPr/>
        </p:nvSpPr>
        <p:spPr>
          <a:xfrm>
            <a:off x="2282475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4"/>
          <p:cNvSpPr/>
          <p:nvPr/>
        </p:nvSpPr>
        <p:spPr>
          <a:xfrm>
            <a:off x="2282475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4"/>
          <p:cNvSpPr/>
          <p:nvPr/>
        </p:nvSpPr>
        <p:spPr>
          <a:xfrm>
            <a:off x="2978950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4"/>
          <p:cNvSpPr/>
          <p:nvPr/>
        </p:nvSpPr>
        <p:spPr>
          <a:xfrm>
            <a:off x="2978950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34"/>
          <p:cNvSpPr/>
          <p:nvPr/>
        </p:nvSpPr>
        <p:spPr>
          <a:xfrm>
            <a:off x="2978950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4"/>
          <p:cNvSpPr/>
          <p:nvPr/>
        </p:nvSpPr>
        <p:spPr>
          <a:xfrm>
            <a:off x="2978950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34"/>
          <p:cNvSpPr/>
          <p:nvPr/>
        </p:nvSpPr>
        <p:spPr>
          <a:xfrm>
            <a:off x="2978950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34"/>
          <p:cNvSpPr/>
          <p:nvPr/>
        </p:nvSpPr>
        <p:spPr>
          <a:xfrm>
            <a:off x="2978950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4"/>
          <p:cNvSpPr/>
          <p:nvPr/>
        </p:nvSpPr>
        <p:spPr>
          <a:xfrm>
            <a:off x="2978950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4"/>
          <p:cNvSpPr/>
          <p:nvPr/>
        </p:nvSpPr>
        <p:spPr>
          <a:xfrm>
            <a:off x="2978950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4"/>
          <p:cNvSpPr/>
          <p:nvPr/>
        </p:nvSpPr>
        <p:spPr>
          <a:xfrm>
            <a:off x="2978950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4"/>
          <p:cNvSpPr/>
          <p:nvPr/>
        </p:nvSpPr>
        <p:spPr>
          <a:xfrm>
            <a:off x="2978950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4"/>
          <p:cNvSpPr/>
          <p:nvPr/>
        </p:nvSpPr>
        <p:spPr>
          <a:xfrm>
            <a:off x="3675425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4"/>
          <p:cNvSpPr/>
          <p:nvPr/>
        </p:nvSpPr>
        <p:spPr>
          <a:xfrm>
            <a:off x="3675425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4"/>
          <p:cNvSpPr/>
          <p:nvPr/>
        </p:nvSpPr>
        <p:spPr>
          <a:xfrm>
            <a:off x="3675425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4"/>
          <p:cNvSpPr/>
          <p:nvPr/>
        </p:nvSpPr>
        <p:spPr>
          <a:xfrm>
            <a:off x="3675425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4"/>
          <p:cNvSpPr/>
          <p:nvPr/>
        </p:nvSpPr>
        <p:spPr>
          <a:xfrm>
            <a:off x="3675425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4"/>
          <p:cNvSpPr/>
          <p:nvPr/>
        </p:nvSpPr>
        <p:spPr>
          <a:xfrm>
            <a:off x="3675425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34"/>
          <p:cNvSpPr/>
          <p:nvPr/>
        </p:nvSpPr>
        <p:spPr>
          <a:xfrm>
            <a:off x="3675425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4"/>
          <p:cNvSpPr/>
          <p:nvPr/>
        </p:nvSpPr>
        <p:spPr>
          <a:xfrm>
            <a:off x="3675425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4"/>
          <p:cNvSpPr/>
          <p:nvPr/>
        </p:nvSpPr>
        <p:spPr>
          <a:xfrm>
            <a:off x="3675425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4"/>
          <p:cNvSpPr/>
          <p:nvPr/>
        </p:nvSpPr>
        <p:spPr>
          <a:xfrm>
            <a:off x="3675425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4"/>
          <p:cNvSpPr/>
          <p:nvPr/>
        </p:nvSpPr>
        <p:spPr>
          <a:xfrm>
            <a:off x="4371900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4"/>
          <p:cNvSpPr/>
          <p:nvPr/>
        </p:nvSpPr>
        <p:spPr>
          <a:xfrm>
            <a:off x="4371900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34"/>
          <p:cNvSpPr/>
          <p:nvPr/>
        </p:nvSpPr>
        <p:spPr>
          <a:xfrm>
            <a:off x="4371900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4"/>
          <p:cNvSpPr/>
          <p:nvPr/>
        </p:nvSpPr>
        <p:spPr>
          <a:xfrm>
            <a:off x="4371900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4"/>
          <p:cNvSpPr/>
          <p:nvPr/>
        </p:nvSpPr>
        <p:spPr>
          <a:xfrm>
            <a:off x="4371900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34"/>
          <p:cNvSpPr/>
          <p:nvPr/>
        </p:nvSpPr>
        <p:spPr>
          <a:xfrm>
            <a:off x="4371900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4"/>
          <p:cNvSpPr/>
          <p:nvPr/>
        </p:nvSpPr>
        <p:spPr>
          <a:xfrm>
            <a:off x="4371900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34"/>
          <p:cNvSpPr/>
          <p:nvPr/>
        </p:nvSpPr>
        <p:spPr>
          <a:xfrm>
            <a:off x="4371900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4"/>
          <p:cNvSpPr/>
          <p:nvPr/>
        </p:nvSpPr>
        <p:spPr>
          <a:xfrm>
            <a:off x="4371900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34"/>
          <p:cNvSpPr/>
          <p:nvPr/>
        </p:nvSpPr>
        <p:spPr>
          <a:xfrm>
            <a:off x="4371900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34"/>
          <p:cNvSpPr/>
          <p:nvPr/>
        </p:nvSpPr>
        <p:spPr>
          <a:xfrm>
            <a:off x="5068375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4"/>
          <p:cNvSpPr/>
          <p:nvPr/>
        </p:nvSpPr>
        <p:spPr>
          <a:xfrm>
            <a:off x="5068375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4"/>
          <p:cNvSpPr/>
          <p:nvPr/>
        </p:nvSpPr>
        <p:spPr>
          <a:xfrm>
            <a:off x="5068375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4"/>
          <p:cNvSpPr/>
          <p:nvPr/>
        </p:nvSpPr>
        <p:spPr>
          <a:xfrm>
            <a:off x="5068375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4"/>
          <p:cNvSpPr/>
          <p:nvPr/>
        </p:nvSpPr>
        <p:spPr>
          <a:xfrm>
            <a:off x="5068375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4"/>
          <p:cNvSpPr/>
          <p:nvPr/>
        </p:nvSpPr>
        <p:spPr>
          <a:xfrm>
            <a:off x="5068375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4"/>
          <p:cNvSpPr/>
          <p:nvPr/>
        </p:nvSpPr>
        <p:spPr>
          <a:xfrm>
            <a:off x="5068375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34"/>
          <p:cNvSpPr/>
          <p:nvPr/>
        </p:nvSpPr>
        <p:spPr>
          <a:xfrm>
            <a:off x="5068375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34"/>
          <p:cNvSpPr/>
          <p:nvPr/>
        </p:nvSpPr>
        <p:spPr>
          <a:xfrm>
            <a:off x="5068375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34"/>
          <p:cNvSpPr/>
          <p:nvPr/>
        </p:nvSpPr>
        <p:spPr>
          <a:xfrm>
            <a:off x="5068375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34"/>
          <p:cNvSpPr/>
          <p:nvPr/>
        </p:nvSpPr>
        <p:spPr>
          <a:xfrm>
            <a:off x="5764850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34"/>
          <p:cNvSpPr/>
          <p:nvPr/>
        </p:nvSpPr>
        <p:spPr>
          <a:xfrm>
            <a:off x="5764850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34"/>
          <p:cNvSpPr/>
          <p:nvPr/>
        </p:nvSpPr>
        <p:spPr>
          <a:xfrm>
            <a:off x="5764850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4"/>
          <p:cNvSpPr/>
          <p:nvPr/>
        </p:nvSpPr>
        <p:spPr>
          <a:xfrm>
            <a:off x="5764850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34"/>
          <p:cNvSpPr/>
          <p:nvPr/>
        </p:nvSpPr>
        <p:spPr>
          <a:xfrm>
            <a:off x="5764850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4"/>
          <p:cNvSpPr/>
          <p:nvPr/>
        </p:nvSpPr>
        <p:spPr>
          <a:xfrm>
            <a:off x="5764850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4"/>
          <p:cNvSpPr/>
          <p:nvPr/>
        </p:nvSpPr>
        <p:spPr>
          <a:xfrm>
            <a:off x="5764850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4"/>
          <p:cNvSpPr/>
          <p:nvPr/>
        </p:nvSpPr>
        <p:spPr>
          <a:xfrm>
            <a:off x="5764850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4"/>
          <p:cNvSpPr/>
          <p:nvPr/>
        </p:nvSpPr>
        <p:spPr>
          <a:xfrm>
            <a:off x="5764850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4"/>
          <p:cNvSpPr/>
          <p:nvPr/>
        </p:nvSpPr>
        <p:spPr>
          <a:xfrm>
            <a:off x="5764850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4"/>
          <p:cNvSpPr/>
          <p:nvPr/>
        </p:nvSpPr>
        <p:spPr>
          <a:xfrm>
            <a:off x="6461325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4"/>
          <p:cNvSpPr/>
          <p:nvPr/>
        </p:nvSpPr>
        <p:spPr>
          <a:xfrm>
            <a:off x="6461325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4"/>
          <p:cNvSpPr/>
          <p:nvPr/>
        </p:nvSpPr>
        <p:spPr>
          <a:xfrm>
            <a:off x="6461325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34"/>
          <p:cNvSpPr/>
          <p:nvPr/>
        </p:nvSpPr>
        <p:spPr>
          <a:xfrm>
            <a:off x="6461325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4"/>
          <p:cNvSpPr/>
          <p:nvPr/>
        </p:nvSpPr>
        <p:spPr>
          <a:xfrm>
            <a:off x="6461325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4"/>
          <p:cNvSpPr/>
          <p:nvPr/>
        </p:nvSpPr>
        <p:spPr>
          <a:xfrm>
            <a:off x="6461325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4"/>
          <p:cNvSpPr/>
          <p:nvPr/>
        </p:nvSpPr>
        <p:spPr>
          <a:xfrm>
            <a:off x="6461325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34"/>
          <p:cNvSpPr/>
          <p:nvPr/>
        </p:nvSpPr>
        <p:spPr>
          <a:xfrm>
            <a:off x="6461325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4"/>
          <p:cNvSpPr/>
          <p:nvPr/>
        </p:nvSpPr>
        <p:spPr>
          <a:xfrm>
            <a:off x="6461325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4"/>
          <p:cNvSpPr/>
          <p:nvPr/>
        </p:nvSpPr>
        <p:spPr>
          <a:xfrm>
            <a:off x="6461325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4"/>
          <p:cNvSpPr/>
          <p:nvPr/>
        </p:nvSpPr>
        <p:spPr>
          <a:xfrm>
            <a:off x="7157800" y="43187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4"/>
          <p:cNvSpPr/>
          <p:nvPr/>
        </p:nvSpPr>
        <p:spPr>
          <a:xfrm>
            <a:off x="7157800" y="44273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4"/>
          <p:cNvSpPr/>
          <p:nvPr/>
        </p:nvSpPr>
        <p:spPr>
          <a:xfrm>
            <a:off x="7157800" y="45359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4"/>
          <p:cNvSpPr/>
          <p:nvPr/>
        </p:nvSpPr>
        <p:spPr>
          <a:xfrm>
            <a:off x="7157800" y="46445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34"/>
          <p:cNvSpPr/>
          <p:nvPr/>
        </p:nvSpPr>
        <p:spPr>
          <a:xfrm>
            <a:off x="7157800" y="47530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4"/>
          <p:cNvSpPr/>
          <p:nvPr/>
        </p:nvSpPr>
        <p:spPr>
          <a:xfrm>
            <a:off x="7157800" y="48616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34"/>
          <p:cNvSpPr/>
          <p:nvPr/>
        </p:nvSpPr>
        <p:spPr>
          <a:xfrm>
            <a:off x="7157800" y="497023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4"/>
          <p:cNvSpPr/>
          <p:nvPr/>
        </p:nvSpPr>
        <p:spPr>
          <a:xfrm>
            <a:off x="7157800" y="507881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34"/>
          <p:cNvSpPr/>
          <p:nvPr/>
        </p:nvSpPr>
        <p:spPr>
          <a:xfrm>
            <a:off x="7157800" y="5187389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34"/>
          <p:cNvSpPr/>
          <p:nvPr/>
        </p:nvSpPr>
        <p:spPr>
          <a:xfrm>
            <a:off x="7157800" y="5295964"/>
            <a:ext cx="574500" cy="3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4"/>
          <p:cNvSpPr txBox="1"/>
          <p:nvPr>
            <p:ph idx="6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582" name="Google Shape;582;p34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583" name="Google Shape;583;p34"/>
          <p:cNvSpPr txBox="1"/>
          <p:nvPr>
            <p:ph idx="7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quote three column">
  <p:cSld name="CUSTOM_4_9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5" name="Google Shape;585;p35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6" name="Google Shape;586;p3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7" name="Google Shape;587;p3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8" name="Google Shape;588;p35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35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590" name="Google Shape;590;p35"/>
          <p:cNvCxnSpPr/>
          <p:nvPr/>
        </p:nvCxnSpPr>
        <p:spPr>
          <a:xfrm>
            <a:off x="4307600" y="2776950"/>
            <a:ext cx="0" cy="230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91" name="Google Shape;591;p35"/>
          <p:cNvCxnSpPr/>
          <p:nvPr/>
        </p:nvCxnSpPr>
        <p:spPr>
          <a:xfrm>
            <a:off x="7890550" y="2776950"/>
            <a:ext cx="0" cy="230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92" name="Google Shape;592;p35"/>
          <p:cNvSpPr txBox="1"/>
          <p:nvPr>
            <p:ph idx="2" type="subTitle"/>
          </p:nvPr>
        </p:nvSpPr>
        <p:spPr>
          <a:xfrm>
            <a:off x="1140925" y="4681050"/>
            <a:ext cx="27504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593" name="Google Shape;593;p35"/>
          <p:cNvSpPr txBox="1"/>
          <p:nvPr>
            <p:ph idx="3" type="subTitle"/>
          </p:nvPr>
        </p:nvSpPr>
        <p:spPr>
          <a:xfrm>
            <a:off x="1140925" y="2813710"/>
            <a:ext cx="27504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594" name="Google Shape;594;p35"/>
          <p:cNvSpPr txBox="1"/>
          <p:nvPr>
            <p:ph idx="4" type="subTitle"/>
          </p:nvPr>
        </p:nvSpPr>
        <p:spPr>
          <a:xfrm>
            <a:off x="4723875" y="2813710"/>
            <a:ext cx="27504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595" name="Google Shape;595;p35"/>
          <p:cNvSpPr txBox="1"/>
          <p:nvPr>
            <p:ph idx="5" type="subTitle"/>
          </p:nvPr>
        </p:nvSpPr>
        <p:spPr>
          <a:xfrm>
            <a:off x="8306825" y="2813710"/>
            <a:ext cx="27504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596" name="Google Shape;596;p35"/>
          <p:cNvSpPr txBox="1"/>
          <p:nvPr>
            <p:ph idx="6" type="subTitle"/>
          </p:nvPr>
        </p:nvSpPr>
        <p:spPr>
          <a:xfrm>
            <a:off x="4720800" y="4681050"/>
            <a:ext cx="27504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597" name="Google Shape;597;p35"/>
          <p:cNvSpPr txBox="1"/>
          <p:nvPr>
            <p:ph idx="7" type="subTitle"/>
          </p:nvPr>
        </p:nvSpPr>
        <p:spPr>
          <a:xfrm>
            <a:off x="8306825" y="4681050"/>
            <a:ext cx="27504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pic>
        <p:nvPicPr>
          <p:cNvPr id="598" name="Google Shape;59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805" y="2217196"/>
            <a:ext cx="553219" cy="5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7759" y="2217196"/>
            <a:ext cx="553219" cy="5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0712" y="2217196"/>
            <a:ext cx="553219" cy="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35"/>
          <p:cNvSpPr txBox="1"/>
          <p:nvPr>
            <p:ph idx="8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02" name="Google Shape;602;p35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603" name="Google Shape;603;p35"/>
          <p:cNvSpPr txBox="1"/>
          <p:nvPr>
            <p:ph idx="9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quote two column">
  <p:cSld name="CUSTOM_4_8"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5" name="Google Shape;605;p36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6" name="Google Shape;606;p3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7" name="Google Shape;607;p3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8" name="Google Shape;608;p36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36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10" name="Google Shape;610;p36"/>
          <p:cNvCxnSpPr/>
          <p:nvPr/>
        </p:nvCxnSpPr>
        <p:spPr>
          <a:xfrm>
            <a:off x="6098909" y="2796200"/>
            <a:ext cx="0" cy="292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611" name="Google Shape;611;p36"/>
          <p:cNvSpPr txBox="1"/>
          <p:nvPr>
            <p:ph idx="2" type="subTitle"/>
          </p:nvPr>
        </p:nvSpPr>
        <p:spPr>
          <a:xfrm>
            <a:off x="1343125" y="5036725"/>
            <a:ext cx="43980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612" name="Google Shape;612;p36"/>
          <p:cNvSpPr txBox="1"/>
          <p:nvPr>
            <p:ph idx="3" type="subTitle"/>
          </p:nvPr>
        </p:nvSpPr>
        <p:spPr>
          <a:xfrm>
            <a:off x="1343125" y="2848100"/>
            <a:ext cx="4398000" cy="186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613" name="Google Shape;613;p36"/>
          <p:cNvSpPr txBox="1"/>
          <p:nvPr>
            <p:ph idx="4" type="subTitle"/>
          </p:nvPr>
        </p:nvSpPr>
        <p:spPr>
          <a:xfrm>
            <a:off x="6529325" y="5036725"/>
            <a:ext cx="43980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614" name="Google Shape;614;p36"/>
          <p:cNvSpPr txBox="1"/>
          <p:nvPr>
            <p:ph idx="5" type="subTitle"/>
          </p:nvPr>
        </p:nvSpPr>
        <p:spPr>
          <a:xfrm>
            <a:off x="6529325" y="2848100"/>
            <a:ext cx="4398000" cy="186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615" name="Google Shape;61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082" y="2044890"/>
            <a:ext cx="731700" cy="73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13282" y="2044890"/>
            <a:ext cx="731700" cy="731684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36"/>
          <p:cNvSpPr txBox="1"/>
          <p:nvPr>
            <p:ph idx="6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18" name="Google Shape;618;p36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619" name="Google Shape;619;p36"/>
          <p:cNvSpPr txBox="1"/>
          <p:nvPr>
            <p:ph idx="7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quote large">
  <p:cSld name="CUSTOM_4_7"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7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622" name="Google Shape;622;p37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3" name="Google Shape;623;p3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4" name="Google Shape;624;p3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5" name="Google Shape;625;p37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37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27" name="Google Shape;627;p37"/>
          <p:cNvSpPr txBox="1"/>
          <p:nvPr>
            <p:ph type="title"/>
          </p:nvPr>
        </p:nvSpPr>
        <p:spPr>
          <a:xfrm>
            <a:off x="4465550" y="1455375"/>
            <a:ext cx="6724800" cy="320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628" name="Google Shape;628;p37"/>
          <p:cNvSpPr txBox="1"/>
          <p:nvPr>
            <p:ph idx="3" type="subTitle"/>
          </p:nvPr>
        </p:nvSpPr>
        <p:spPr>
          <a:xfrm>
            <a:off x="4465600" y="5036725"/>
            <a:ext cx="40977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pic>
        <p:nvPicPr>
          <p:cNvPr id="629" name="Google Shape;62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9450" y="1298452"/>
            <a:ext cx="731700" cy="731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wo by two">
  <p:cSld name="CUSTOM_4_6"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1" name="Google Shape;631;p38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38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3" name="Google Shape;633;p3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4" name="Google Shape;634;p38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38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6" name="Google Shape;636;p38"/>
          <p:cNvSpPr txBox="1"/>
          <p:nvPr>
            <p:ph idx="2" type="subTitle"/>
          </p:nvPr>
        </p:nvSpPr>
        <p:spPr>
          <a:xfrm>
            <a:off x="6855088" y="2788100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37" name="Google Shape;637;p38"/>
          <p:cNvSpPr txBox="1"/>
          <p:nvPr>
            <p:ph idx="3" type="subTitle"/>
          </p:nvPr>
        </p:nvSpPr>
        <p:spPr>
          <a:xfrm>
            <a:off x="6855081" y="2352950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38" name="Google Shape;638;p38"/>
          <p:cNvSpPr txBox="1"/>
          <p:nvPr>
            <p:ph idx="4" type="subTitle"/>
          </p:nvPr>
        </p:nvSpPr>
        <p:spPr>
          <a:xfrm>
            <a:off x="6855088" y="4434375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39" name="Google Shape;639;p38"/>
          <p:cNvSpPr txBox="1"/>
          <p:nvPr>
            <p:ph idx="5" type="subTitle"/>
          </p:nvPr>
        </p:nvSpPr>
        <p:spPr>
          <a:xfrm>
            <a:off x="6855081" y="3999225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40" name="Google Shape;640;p38"/>
          <p:cNvSpPr txBox="1"/>
          <p:nvPr>
            <p:ph idx="6" type="subTitle"/>
          </p:nvPr>
        </p:nvSpPr>
        <p:spPr>
          <a:xfrm>
            <a:off x="2084625" y="2788100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41" name="Google Shape;641;p38"/>
          <p:cNvSpPr txBox="1"/>
          <p:nvPr>
            <p:ph idx="7" type="subTitle"/>
          </p:nvPr>
        </p:nvSpPr>
        <p:spPr>
          <a:xfrm>
            <a:off x="2084600" y="2352950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42" name="Google Shape;642;p38"/>
          <p:cNvSpPr txBox="1"/>
          <p:nvPr>
            <p:ph idx="8" type="subTitle"/>
          </p:nvPr>
        </p:nvSpPr>
        <p:spPr>
          <a:xfrm>
            <a:off x="2084625" y="4434375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43" name="Google Shape;643;p38"/>
          <p:cNvSpPr txBox="1"/>
          <p:nvPr>
            <p:ph idx="9" type="subTitle"/>
          </p:nvPr>
        </p:nvSpPr>
        <p:spPr>
          <a:xfrm>
            <a:off x="2084600" y="3999225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44" name="Google Shape;644;p38"/>
          <p:cNvSpPr txBox="1"/>
          <p:nvPr>
            <p:ph idx="1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45" name="Google Shape;645;p38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646" name="Google Shape;646;p38"/>
          <p:cNvSpPr txBox="1"/>
          <p:nvPr>
            <p:ph idx="1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four column">
  <p:cSld name="CUSTOM_4_5"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8" name="Google Shape;648;p39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9" name="Google Shape;649;p3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0" name="Google Shape;650;p3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1" name="Google Shape;651;p39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39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53" name="Google Shape;653;p39"/>
          <p:cNvCxnSpPr/>
          <p:nvPr/>
        </p:nvCxnSpPr>
        <p:spPr>
          <a:xfrm>
            <a:off x="3416583" y="3678000"/>
            <a:ext cx="0" cy="152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39"/>
          <p:cNvCxnSpPr/>
          <p:nvPr/>
        </p:nvCxnSpPr>
        <p:spPr>
          <a:xfrm>
            <a:off x="6096100" y="3678000"/>
            <a:ext cx="0" cy="152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55" name="Google Shape;655;p39"/>
          <p:cNvCxnSpPr/>
          <p:nvPr/>
        </p:nvCxnSpPr>
        <p:spPr>
          <a:xfrm>
            <a:off x="8775617" y="3678000"/>
            <a:ext cx="0" cy="152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656" name="Google Shape;656;p39"/>
          <p:cNvSpPr txBox="1"/>
          <p:nvPr>
            <p:ph idx="2" type="subTitle"/>
          </p:nvPr>
        </p:nvSpPr>
        <p:spPr>
          <a:xfrm>
            <a:off x="885075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57" name="Google Shape;657;p39"/>
          <p:cNvSpPr txBox="1"/>
          <p:nvPr>
            <p:ph idx="3" type="subTitle"/>
          </p:nvPr>
        </p:nvSpPr>
        <p:spPr>
          <a:xfrm>
            <a:off x="885050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58" name="Google Shape;658;p39"/>
          <p:cNvSpPr txBox="1"/>
          <p:nvPr>
            <p:ph idx="4" type="subTitle"/>
          </p:nvPr>
        </p:nvSpPr>
        <p:spPr>
          <a:xfrm>
            <a:off x="8923625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59" name="Google Shape;659;p39"/>
          <p:cNvSpPr txBox="1"/>
          <p:nvPr>
            <p:ph idx="5" type="subTitle"/>
          </p:nvPr>
        </p:nvSpPr>
        <p:spPr>
          <a:xfrm>
            <a:off x="8923600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60" name="Google Shape;660;p39"/>
          <p:cNvSpPr txBox="1"/>
          <p:nvPr>
            <p:ph idx="6" type="subTitle"/>
          </p:nvPr>
        </p:nvSpPr>
        <p:spPr>
          <a:xfrm>
            <a:off x="6244108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61" name="Google Shape;661;p39"/>
          <p:cNvSpPr txBox="1"/>
          <p:nvPr>
            <p:ph idx="7" type="subTitle"/>
          </p:nvPr>
        </p:nvSpPr>
        <p:spPr>
          <a:xfrm>
            <a:off x="6244083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62" name="Google Shape;662;p39"/>
          <p:cNvSpPr txBox="1"/>
          <p:nvPr>
            <p:ph idx="8" type="subTitle"/>
          </p:nvPr>
        </p:nvSpPr>
        <p:spPr>
          <a:xfrm>
            <a:off x="3564592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63" name="Google Shape;663;p39"/>
          <p:cNvSpPr txBox="1"/>
          <p:nvPr>
            <p:ph idx="9" type="subTitle"/>
          </p:nvPr>
        </p:nvSpPr>
        <p:spPr>
          <a:xfrm>
            <a:off x="3564567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64" name="Google Shape;664;p39"/>
          <p:cNvSpPr txBox="1"/>
          <p:nvPr>
            <p:ph idx="1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65" name="Google Shape;665;p39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666" name="Google Shape;666;p39"/>
          <p:cNvSpPr txBox="1"/>
          <p:nvPr>
            <p:ph idx="1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 left">
  <p:cSld name="CUSTOM_4_4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40"/>
          <p:cNvSpPr txBox="1"/>
          <p:nvPr>
            <p:ph idx="1" type="subTitle"/>
          </p:nvPr>
        </p:nvSpPr>
        <p:spPr>
          <a:xfrm>
            <a:off x="885050" y="3358700"/>
            <a:ext cx="3291900" cy="19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69" name="Google Shape;669;p40"/>
          <p:cNvSpPr txBox="1"/>
          <p:nvPr>
            <p:ph type="title"/>
          </p:nvPr>
        </p:nvSpPr>
        <p:spPr>
          <a:xfrm>
            <a:off x="885050" y="1240700"/>
            <a:ext cx="4114800" cy="19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670" name="Google Shape;670;p40"/>
          <p:cNvSpPr txBox="1"/>
          <p:nvPr>
            <p:ph idx="2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671" name="Google Shape;671;p40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4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3" name="Google Shape;673;p4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4" name="Google Shape;674;p40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40"/>
          <p:cNvSpPr txBox="1"/>
          <p:nvPr>
            <p:ph idx="3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6" name="Google Shape;676;p40"/>
          <p:cNvSpPr txBox="1"/>
          <p:nvPr>
            <p:ph idx="4" type="subTitle"/>
          </p:nvPr>
        </p:nvSpPr>
        <p:spPr>
          <a:xfrm>
            <a:off x="6857350" y="1644050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77" name="Google Shape;677;p40"/>
          <p:cNvSpPr txBox="1"/>
          <p:nvPr>
            <p:ph idx="5" type="subTitle"/>
          </p:nvPr>
        </p:nvSpPr>
        <p:spPr>
          <a:xfrm>
            <a:off x="6857350" y="1240700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78" name="Google Shape;678;p40"/>
          <p:cNvSpPr txBox="1"/>
          <p:nvPr>
            <p:ph idx="6" type="subTitle"/>
          </p:nvPr>
        </p:nvSpPr>
        <p:spPr>
          <a:xfrm>
            <a:off x="6857350" y="3164125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79" name="Google Shape;679;p40"/>
          <p:cNvSpPr txBox="1"/>
          <p:nvPr>
            <p:ph idx="7" type="subTitle"/>
          </p:nvPr>
        </p:nvSpPr>
        <p:spPr>
          <a:xfrm>
            <a:off x="6857350" y="2760775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80" name="Google Shape;680;p40"/>
          <p:cNvSpPr txBox="1"/>
          <p:nvPr>
            <p:ph idx="8" type="subTitle"/>
          </p:nvPr>
        </p:nvSpPr>
        <p:spPr>
          <a:xfrm>
            <a:off x="6857350" y="4684200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81" name="Google Shape;681;p40"/>
          <p:cNvSpPr txBox="1"/>
          <p:nvPr>
            <p:ph idx="9" type="subTitle"/>
          </p:nvPr>
        </p:nvSpPr>
        <p:spPr>
          <a:xfrm>
            <a:off x="6857350" y="4280850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hree column">
  <p:cSld name="CUSTOM_4_3"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3" name="Google Shape;683;p4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4" name="Google Shape;684;p4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5" name="Google Shape;685;p4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6" name="Google Shape;686;p41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41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88" name="Google Shape;688;p41"/>
          <p:cNvCxnSpPr/>
          <p:nvPr/>
        </p:nvCxnSpPr>
        <p:spPr>
          <a:xfrm>
            <a:off x="4306150" y="4229725"/>
            <a:ext cx="0" cy="155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89" name="Google Shape;689;p41"/>
          <p:cNvCxnSpPr/>
          <p:nvPr/>
        </p:nvCxnSpPr>
        <p:spPr>
          <a:xfrm>
            <a:off x="7885850" y="4229725"/>
            <a:ext cx="0" cy="155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690" name="Google Shape;690;p41"/>
          <p:cNvSpPr txBox="1"/>
          <p:nvPr>
            <p:ph idx="2" type="subTitle"/>
          </p:nvPr>
        </p:nvSpPr>
        <p:spPr>
          <a:xfrm>
            <a:off x="4468300" y="4229725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91" name="Google Shape;691;p41"/>
          <p:cNvSpPr txBox="1"/>
          <p:nvPr>
            <p:ph idx="3" type="subTitle"/>
          </p:nvPr>
        </p:nvSpPr>
        <p:spPr>
          <a:xfrm>
            <a:off x="4468400" y="4718950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92" name="Google Shape;692;p41"/>
          <p:cNvSpPr txBox="1"/>
          <p:nvPr>
            <p:ph idx="4" type="subTitle"/>
          </p:nvPr>
        </p:nvSpPr>
        <p:spPr>
          <a:xfrm>
            <a:off x="8048000" y="4229725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93" name="Google Shape;693;p41"/>
          <p:cNvSpPr txBox="1"/>
          <p:nvPr>
            <p:ph idx="5" type="subTitle"/>
          </p:nvPr>
        </p:nvSpPr>
        <p:spPr>
          <a:xfrm>
            <a:off x="8048100" y="4718950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94" name="Google Shape;694;p41"/>
          <p:cNvSpPr txBox="1"/>
          <p:nvPr>
            <p:ph idx="6" type="subTitle"/>
          </p:nvPr>
        </p:nvSpPr>
        <p:spPr>
          <a:xfrm>
            <a:off x="888600" y="4229725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95" name="Google Shape;695;p41"/>
          <p:cNvSpPr txBox="1"/>
          <p:nvPr>
            <p:ph idx="7" type="subTitle"/>
          </p:nvPr>
        </p:nvSpPr>
        <p:spPr>
          <a:xfrm>
            <a:off x="888700" y="4718950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/>
            </a:lvl9pPr>
          </a:lstStyle>
          <a:p/>
        </p:txBody>
      </p:sp>
      <p:sp>
        <p:nvSpPr>
          <p:cNvPr id="696" name="Google Shape;696;p41"/>
          <p:cNvSpPr txBox="1"/>
          <p:nvPr>
            <p:ph idx="8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697" name="Google Shape;697;p41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698" name="Google Shape;698;p41"/>
          <p:cNvSpPr txBox="1"/>
          <p:nvPr>
            <p:ph idx="9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image left">
  <p:cSld name="CUSTOM_4_2"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0" name="Google Shape;700;p4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1" name="Google Shape;701;p4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2" name="Google Shape;702;p4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3" name="Google Shape;703;p42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42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5" name="Google Shape;705;p42"/>
          <p:cNvSpPr txBox="1"/>
          <p:nvPr>
            <p:ph idx="2" type="subTitle"/>
          </p:nvPr>
        </p:nvSpPr>
        <p:spPr>
          <a:xfrm>
            <a:off x="5662075" y="2539250"/>
            <a:ext cx="5486400" cy="316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13000"/>
              </a:lnSpc>
              <a:spcBef>
                <a:spcPts val="2000"/>
              </a:spcBef>
              <a:spcAft>
                <a:spcPts val="2000"/>
              </a:spcAft>
              <a:buNone/>
              <a:defRPr/>
            </a:lvl9pPr>
          </a:lstStyle>
          <a:p/>
        </p:txBody>
      </p:sp>
      <p:sp>
        <p:nvSpPr>
          <p:cNvPr id="706" name="Google Shape;706;p42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707" name="Google Shape;707;p42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708" name="Google Shape;708;p42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large text alt1">
  <p:cSld name="CUSTOM_4_2_2"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0" name="Google Shape;710;p43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4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2" name="Google Shape;712;p4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3" name="Google Shape;713;p43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43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15" name="Google Shape;715;p43"/>
          <p:cNvSpPr txBox="1"/>
          <p:nvPr>
            <p:ph idx="2" type="subTitle"/>
          </p:nvPr>
        </p:nvSpPr>
        <p:spPr>
          <a:xfrm>
            <a:off x="2087850" y="2416425"/>
            <a:ext cx="8044800" cy="130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16" name="Google Shape;716;p43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717" name="Google Shape;717;p43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718" name="Google Shape;718;p43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large text">
  <p:cSld name="CUSTOM_4_2_1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4"/>
          <p:cNvSpPr txBox="1"/>
          <p:nvPr>
            <p:ph type="title"/>
          </p:nvPr>
        </p:nvSpPr>
        <p:spPr>
          <a:xfrm>
            <a:off x="3280375" y="1653075"/>
            <a:ext cx="7431000" cy="393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/>
        </p:txBody>
      </p:sp>
      <p:sp>
        <p:nvSpPr>
          <p:cNvPr id="721" name="Google Shape;721;p44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ed Hat Text Medium"/>
              <a:buNone/>
              <a:defRPr sz="10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722" name="Google Shape;722;p44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3" name="Google Shape;723;p4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4" name="Google Shape;724;p4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5" name="Google Shape;725;p44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44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agenda dark">
  <p:cSld name="CUSTOM_4_1">
    <p:bg>
      <p:bgPr>
        <a:solidFill>
          <a:srgbClr val="292929"/>
        </a:solid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45"/>
          <p:cNvSpPr txBox="1"/>
          <p:nvPr>
            <p:ph idx="1" type="body"/>
          </p:nvPr>
        </p:nvSpPr>
        <p:spPr>
          <a:xfrm>
            <a:off x="8669900" y="1849475"/>
            <a:ext cx="2131800" cy="300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29" name="Google Shape;729;p45"/>
          <p:cNvSpPr txBox="1"/>
          <p:nvPr>
            <p:ph idx="2" type="body"/>
          </p:nvPr>
        </p:nvSpPr>
        <p:spPr>
          <a:xfrm>
            <a:off x="5708700" y="1849475"/>
            <a:ext cx="2131800" cy="300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30" name="Google Shape;730;p45"/>
          <p:cNvSpPr txBox="1"/>
          <p:nvPr>
            <p:ph type="title"/>
          </p:nvPr>
        </p:nvSpPr>
        <p:spPr>
          <a:xfrm>
            <a:off x="900275" y="1736433"/>
            <a:ext cx="3885900" cy="269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cxnSp>
        <p:nvCxnSpPr>
          <p:cNvPr id="731" name="Google Shape;731;p45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2" name="Google Shape;732;p45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733" name="Google Shape;733;p4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4" name="Google Shape;734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4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6" name="Google Shape;736;p45"/>
          <p:cNvSpPr txBox="1"/>
          <p:nvPr>
            <p:ph idx="4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agenda light">
  <p:cSld name="CUSTOM_4_1_1">
    <p:bg>
      <p:bgPr>
        <a:solidFill>
          <a:schemeClr val="lt1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8" name="Google Shape;738;p46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9" name="Google Shape;739;p46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740" name="Google Shape;740;p4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1" name="Google Shape;741;p4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2" name="Google Shape;742;p46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46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4" name="Google Shape;744;p46"/>
          <p:cNvSpPr txBox="1"/>
          <p:nvPr>
            <p:ph idx="3" type="body"/>
          </p:nvPr>
        </p:nvSpPr>
        <p:spPr>
          <a:xfrm>
            <a:off x="8669900" y="1849475"/>
            <a:ext cx="2131800" cy="300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SzPts val="1800"/>
              <a:buChar char="･"/>
              <a:defRPr/>
            </a:lvl9pPr>
          </a:lstStyle>
          <a:p/>
        </p:txBody>
      </p:sp>
      <p:sp>
        <p:nvSpPr>
          <p:cNvPr id="745" name="Google Shape;745;p46"/>
          <p:cNvSpPr txBox="1"/>
          <p:nvPr>
            <p:ph idx="4" type="body"/>
          </p:nvPr>
        </p:nvSpPr>
        <p:spPr>
          <a:xfrm>
            <a:off x="5708700" y="1849475"/>
            <a:ext cx="2131800" cy="300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SzPts val="1800"/>
              <a:buChar char="･"/>
              <a:defRPr/>
            </a:lvl9pPr>
          </a:lstStyle>
          <a:p/>
        </p:txBody>
      </p:sp>
      <p:sp>
        <p:nvSpPr>
          <p:cNvPr id="746" name="Google Shape;746;p46"/>
          <p:cNvSpPr txBox="1"/>
          <p:nvPr>
            <p:ph type="title"/>
          </p:nvPr>
        </p:nvSpPr>
        <p:spPr>
          <a:xfrm>
            <a:off x="900275" y="1736433"/>
            <a:ext cx="3885900" cy="269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overview">
  <p:cSld name="CUSTOM_4_1_1_1">
    <p:bg>
      <p:bgPr>
        <a:solidFill>
          <a:schemeClr val="lt1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8" name="Google Shape;748;p47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9" name="Google Shape;749;p47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ed Hat Display Medium"/>
              <a:buNone/>
              <a:defRPr sz="10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000"/>
              <a:buFont typeface="Red Hat Text Medium"/>
              <a:buNone/>
              <a:defRPr sz="1000">
                <a:solidFill>
                  <a:srgbClr val="141414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750" name="Google Shape;750;p4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1" name="Google Shape;751;p4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52" name="Google Shape;752;p47"/>
          <p:cNvPicPr preferRelativeResize="0"/>
          <p:nvPr/>
        </p:nvPicPr>
        <p:blipFill rotWithShape="1">
          <a:blip r:embed="rId2">
            <a:alphaModFix/>
          </a:blip>
          <a:srcRect b="317" l="0" r="0" t="327"/>
          <a:stretch/>
        </p:blipFill>
        <p:spPr>
          <a:xfrm>
            <a:off x="10711279" y="6313250"/>
            <a:ext cx="975850" cy="2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47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4" name="Google Shape;754;p47"/>
          <p:cNvSpPr txBox="1"/>
          <p:nvPr>
            <p:ph idx="3" type="body"/>
          </p:nvPr>
        </p:nvSpPr>
        <p:spPr>
          <a:xfrm>
            <a:off x="900275" y="3109300"/>
            <a:ext cx="5043900" cy="3000000"/>
          </a:xfrm>
          <a:prstGeom prst="rect">
            <a:avLst/>
          </a:prstGeom>
        </p:spPr>
        <p:txBody>
          <a:bodyPr anchorCtr="0" anchor="t" bIns="91425" lIns="914400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1pPr>
            <a:lvl2pPr indent="-3429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2pPr>
            <a:lvl3pPr indent="-3429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3pPr>
            <a:lvl4pPr indent="-3429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4pPr>
            <a:lvl5pPr indent="-3429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5pPr>
            <a:lvl6pPr indent="-3429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6pPr>
            <a:lvl7pPr indent="-3429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7pPr>
            <a:lvl8pPr indent="-3429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･"/>
              <a:defRPr/>
            </a:lvl8pPr>
            <a:lvl9pPr indent="-3429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SzPts val="1800"/>
              <a:buChar char="･"/>
              <a:defRPr/>
            </a:lvl9pPr>
          </a:lstStyle>
          <a:p/>
        </p:txBody>
      </p:sp>
      <p:sp>
        <p:nvSpPr>
          <p:cNvPr id="755" name="Google Shape;755;p47"/>
          <p:cNvSpPr txBox="1"/>
          <p:nvPr>
            <p:ph type="title"/>
          </p:nvPr>
        </p:nvSpPr>
        <p:spPr>
          <a:xfrm>
            <a:off x="900275" y="1190987"/>
            <a:ext cx="3885900" cy="1461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Title">
  <p:cSld name="TITLE_2">
    <p:bg>
      <p:bgPr>
        <a:solidFill>
          <a:srgbClr val="292929"/>
        </a:solid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49"/>
          <p:cNvSpPr/>
          <p:nvPr/>
        </p:nvSpPr>
        <p:spPr>
          <a:xfrm>
            <a:off x="0" y="5823025"/>
            <a:ext cx="12201900" cy="10350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761" name="Google Shape;761;p49"/>
          <p:cNvSpPr txBox="1"/>
          <p:nvPr>
            <p:ph idx="1" type="subTitle"/>
          </p:nvPr>
        </p:nvSpPr>
        <p:spPr>
          <a:xfrm>
            <a:off x="2083725" y="3521825"/>
            <a:ext cx="75333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2" name="Google Shape;762;p49"/>
          <p:cNvSpPr txBox="1"/>
          <p:nvPr>
            <p:ph type="title"/>
          </p:nvPr>
        </p:nvSpPr>
        <p:spPr>
          <a:xfrm>
            <a:off x="2083875" y="1743625"/>
            <a:ext cx="7533300" cy="160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/>
        </p:txBody>
      </p:sp>
      <p:sp>
        <p:nvSpPr>
          <p:cNvPr id="763" name="Google Shape;763;p49"/>
          <p:cNvSpPr txBox="1"/>
          <p:nvPr>
            <p:ph idx="2" type="subTitle"/>
          </p:nvPr>
        </p:nvSpPr>
        <p:spPr>
          <a:xfrm>
            <a:off x="2083725" y="4605500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 Medium"/>
              <a:buNone/>
              <a:defRPr sz="1400"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764" name="Google Shape;764;p49"/>
          <p:cNvSpPr txBox="1"/>
          <p:nvPr>
            <p:ph idx="3" type="subTitle"/>
          </p:nvPr>
        </p:nvSpPr>
        <p:spPr>
          <a:xfrm>
            <a:off x="4471850" y="4605500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 Medium"/>
              <a:buNone/>
              <a:defRPr sz="1400"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None/>
              <a:defRPr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765" name="Google Shape;765;p4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6" name="Google Shape;766;p4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67" name="Google Shape;767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06847" y="6200309"/>
            <a:ext cx="1580275" cy="3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closing">
  <p:cSld name="TITLE_1_1">
    <p:bg>
      <p:bgPr>
        <a:solidFill>
          <a:srgbClr val="292929"/>
        </a:solidFill>
      </p:bgPr>
    </p:bg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50"/>
          <p:cNvSpPr/>
          <p:nvPr/>
        </p:nvSpPr>
        <p:spPr>
          <a:xfrm>
            <a:off x="0" y="5823025"/>
            <a:ext cx="12201900" cy="10350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770" name="Google Shape;770;p50"/>
          <p:cNvSpPr txBox="1"/>
          <p:nvPr>
            <p:ph idx="1" type="subTitle"/>
          </p:nvPr>
        </p:nvSpPr>
        <p:spPr>
          <a:xfrm>
            <a:off x="2083725" y="3008425"/>
            <a:ext cx="41463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None/>
              <a:defRPr sz="1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771" name="Google Shape;771;p50"/>
          <p:cNvSpPr txBox="1"/>
          <p:nvPr>
            <p:ph type="title"/>
          </p:nvPr>
        </p:nvSpPr>
        <p:spPr>
          <a:xfrm>
            <a:off x="2083875" y="568625"/>
            <a:ext cx="4905000" cy="1985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772" name="Google Shape;772;p50"/>
          <p:cNvSpPr txBox="1"/>
          <p:nvPr/>
        </p:nvSpPr>
        <p:spPr>
          <a:xfrm>
            <a:off x="7960472" y="199982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linkedin.com/company/red-hat</a:t>
            </a:r>
            <a:endParaRPr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773" name="Google Shape;773;p50"/>
          <p:cNvSpPr txBox="1"/>
          <p:nvPr/>
        </p:nvSpPr>
        <p:spPr>
          <a:xfrm>
            <a:off x="7960472" y="269167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youtube.com/user/RedHatVideos</a:t>
            </a:r>
            <a:endParaRPr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774" name="Google Shape;774;p50"/>
          <p:cNvSpPr txBox="1"/>
          <p:nvPr/>
        </p:nvSpPr>
        <p:spPr>
          <a:xfrm>
            <a:off x="7960472" y="338352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facebook.com/redhatinc</a:t>
            </a:r>
            <a:endParaRPr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775" name="Google Shape;775;p50"/>
          <p:cNvSpPr txBox="1"/>
          <p:nvPr/>
        </p:nvSpPr>
        <p:spPr>
          <a:xfrm>
            <a:off x="7960472" y="4075375"/>
            <a:ext cx="29934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twitter.com/RedHat</a:t>
            </a:r>
            <a:endParaRPr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cxnSp>
        <p:nvCxnSpPr>
          <p:cNvPr id="776" name="Google Shape;776;p50"/>
          <p:cNvCxnSpPr/>
          <p:nvPr/>
        </p:nvCxnSpPr>
        <p:spPr>
          <a:xfrm rot="10800000">
            <a:off x="447775" y="50"/>
            <a:ext cx="0" cy="22827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7" name="Google Shape;777;p5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8" name="Google Shape;778;p5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79" name="Google Shape;779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06847" y="6200309"/>
            <a:ext cx="1580275" cy="37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2672" y="3470249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2672" y="2778374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2674" y="2086500"/>
            <a:ext cx="282625" cy="2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2672" y="4162124"/>
            <a:ext cx="282625" cy="2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divider A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51"/>
          <p:cNvSpPr txBox="1"/>
          <p:nvPr>
            <p:ph type="title"/>
          </p:nvPr>
        </p:nvSpPr>
        <p:spPr>
          <a:xfrm>
            <a:off x="447775" y="1084561"/>
            <a:ext cx="6825000" cy="2105100"/>
          </a:xfrm>
          <a:prstGeom prst="rect">
            <a:avLst/>
          </a:prstGeom>
        </p:spPr>
        <p:txBody>
          <a:bodyPr anchorCtr="0" anchor="t" bIns="91425" lIns="43890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786" name="Google Shape;786;p5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7" name="Google Shape;787;p5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8" name="Google Shape;788;p51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Display Medium"/>
              <a:buNone/>
              <a:defRPr sz="1000"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789" name="Google Shape;789;p51"/>
          <p:cNvSpPr txBox="1"/>
          <p:nvPr>
            <p:ph idx="2" type="subTitle"/>
          </p:nvPr>
        </p:nvSpPr>
        <p:spPr>
          <a:xfrm>
            <a:off x="9251450" y="1743719"/>
            <a:ext cx="2124300" cy="33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90" name="Google Shape;790;p5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91" name="Google Shape;79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call out A">
  <p:cSld name="CUSTOM_2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3" name="Google Shape;793;p5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4" name="Google Shape;794;p5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5" name="Google Shape;795;p52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pic>
        <p:nvPicPr>
          <p:cNvPr id="796" name="Google Shape;79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52"/>
          <p:cNvSpPr txBox="1"/>
          <p:nvPr>
            <p:ph idx="2" type="subTitle"/>
          </p:nvPr>
        </p:nvSpPr>
        <p:spPr>
          <a:xfrm>
            <a:off x="9251450" y="1429653"/>
            <a:ext cx="2124300" cy="399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98" name="Google Shape;798;p5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2 divider D">
  <p:cSld name="CUSTOM_3">
    <p:bg>
      <p:bgPr>
        <a:solidFill>
          <a:srgbClr val="292929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3"/>
          <p:cNvSpPr/>
          <p:nvPr/>
        </p:nvSpPr>
        <p:spPr>
          <a:xfrm>
            <a:off x="0" y="25"/>
            <a:ext cx="872100" cy="68580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801" name="Google Shape;801;p53"/>
          <p:cNvSpPr txBox="1"/>
          <p:nvPr>
            <p:ph type="title"/>
          </p:nvPr>
        </p:nvSpPr>
        <p:spPr>
          <a:xfrm>
            <a:off x="2076025" y="1883250"/>
            <a:ext cx="7992000" cy="307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id="802" name="Google Shape;802;p5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3" name="Google Shape;803;p53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804" name="Google Shape;804;p53"/>
          <p:cNvCxnSpPr/>
          <p:nvPr/>
        </p:nvCxnSpPr>
        <p:spPr>
          <a:xfrm>
            <a:off x="2076025" y="1653700"/>
            <a:ext cx="1390800" cy="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5" name="Google Shape;805;p53"/>
          <p:cNvSpPr txBox="1"/>
          <p:nvPr>
            <p:ph idx="12" type="sldNum"/>
          </p:nvPr>
        </p:nvSpPr>
        <p:spPr>
          <a:xfrm>
            <a:off x="234375" y="63219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06" name="Google Shape;806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with Image">
  <p:cSld name="CUSTOM_3_2">
    <p:bg>
      <p:bgPr>
        <a:solidFill>
          <a:srgbClr val="292929"/>
        </a:solidFill>
      </p:bgPr>
    </p:bg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4"/>
          <p:cNvSpPr/>
          <p:nvPr/>
        </p:nvSpPr>
        <p:spPr>
          <a:xfrm>
            <a:off x="0" y="25"/>
            <a:ext cx="872100" cy="68580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cxnSp>
        <p:nvCxnSpPr>
          <p:cNvPr id="809" name="Google Shape;809;p5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0" name="Google Shape;810;p54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811" name="Google Shape;811;p54"/>
          <p:cNvSpPr txBox="1"/>
          <p:nvPr>
            <p:ph idx="12" type="sldNum"/>
          </p:nvPr>
        </p:nvSpPr>
        <p:spPr>
          <a:xfrm>
            <a:off x="234375" y="63219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2" name="Google Shape;812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54"/>
          <p:cNvSpPr txBox="1"/>
          <p:nvPr>
            <p:ph idx="2" type="subTitle"/>
          </p:nvPr>
        </p:nvSpPr>
        <p:spPr>
          <a:xfrm>
            <a:off x="5660525" y="3971650"/>
            <a:ext cx="44463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ed Hat Display"/>
              <a:buNone/>
              <a:defRPr sz="18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14" name="Google Shape;814;p54"/>
          <p:cNvSpPr txBox="1"/>
          <p:nvPr>
            <p:ph type="title"/>
          </p:nvPr>
        </p:nvSpPr>
        <p:spPr>
          <a:xfrm>
            <a:off x="5660525" y="1709031"/>
            <a:ext cx="5736300" cy="211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815" name="Google Shape;815;p54"/>
          <p:cNvSpPr txBox="1"/>
          <p:nvPr>
            <p:ph idx="3" type="subTitle"/>
          </p:nvPr>
        </p:nvSpPr>
        <p:spPr>
          <a:xfrm>
            <a:off x="5660525" y="5318275"/>
            <a:ext cx="20403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ed Hat Display Medium"/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16" name="Google Shape;816;p54"/>
          <p:cNvSpPr/>
          <p:nvPr/>
        </p:nvSpPr>
        <p:spPr>
          <a:xfrm>
            <a:off x="8943200" y="5878875"/>
            <a:ext cx="3249000" cy="979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7" name="Google Shape;817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06847" y="6200309"/>
            <a:ext cx="1580275" cy="3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with Image">
  <p:cSld name="CUSTOM_3_3">
    <p:bg>
      <p:bgPr>
        <a:solidFill>
          <a:srgbClr val="292929"/>
        </a:solidFill>
      </p:bgPr>
    </p:bg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55"/>
          <p:cNvSpPr/>
          <p:nvPr/>
        </p:nvSpPr>
        <p:spPr>
          <a:xfrm>
            <a:off x="0" y="25"/>
            <a:ext cx="872100" cy="68580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cxnSp>
        <p:nvCxnSpPr>
          <p:cNvPr id="820" name="Google Shape;820;p5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1" name="Google Shape;821;p55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822" name="Google Shape;822;p55"/>
          <p:cNvSpPr txBox="1"/>
          <p:nvPr>
            <p:ph idx="12" type="sldNum"/>
          </p:nvPr>
        </p:nvSpPr>
        <p:spPr>
          <a:xfrm>
            <a:off x="234375" y="63219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3" name="Google Shape;823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55"/>
          <p:cNvSpPr txBox="1"/>
          <p:nvPr>
            <p:ph type="title"/>
          </p:nvPr>
        </p:nvSpPr>
        <p:spPr>
          <a:xfrm>
            <a:off x="5660525" y="568626"/>
            <a:ext cx="5736300" cy="1929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825" name="Google Shape;825;p55"/>
          <p:cNvSpPr txBox="1"/>
          <p:nvPr>
            <p:ph idx="2" type="subTitle"/>
          </p:nvPr>
        </p:nvSpPr>
        <p:spPr>
          <a:xfrm>
            <a:off x="5660525" y="2752400"/>
            <a:ext cx="44463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ed Hat Display"/>
              <a:buNone/>
              <a:defRPr sz="14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26" name="Google Shape;826;p55"/>
          <p:cNvSpPr txBox="1"/>
          <p:nvPr/>
        </p:nvSpPr>
        <p:spPr>
          <a:xfrm>
            <a:off x="5903450" y="46692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linkedin.com/company/red-hat</a:t>
            </a:r>
            <a:endParaRPr sz="1200">
              <a:solidFill>
                <a:srgbClr val="FFFFFF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827" name="Google Shape;827;p55"/>
          <p:cNvSpPr txBox="1"/>
          <p:nvPr/>
        </p:nvSpPr>
        <p:spPr>
          <a:xfrm>
            <a:off x="5903450" y="51743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youtube.com/user/RedHatVideos</a:t>
            </a:r>
            <a:endParaRPr sz="1200">
              <a:solidFill>
                <a:srgbClr val="FFFFFF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828" name="Google Shape;828;p55"/>
          <p:cNvSpPr txBox="1"/>
          <p:nvPr/>
        </p:nvSpPr>
        <p:spPr>
          <a:xfrm>
            <a:off x="8815525" y="46692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facebook.com/redhatinc</a:t>
            </a:r>
            <a:endParaRPr sz="1200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829" name="Google Shape;829;p55"/>
          <p:cNvSpPr txBox="1"/>
          <p:nvPr/>
        </p:nvSpPr>
        <p:spPr>
          <a:xfrm>
            <a:off x="8815525" y="5174300"/>
            <a:ext cx="25605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twitter.com/RedHat</a:t>
            </a:r>
            <a:endParaRPr sz="1200">
              <a:solidFill>
                <a:srgbClr val="FFFFFF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pic>
        <p:nvPicPr>
          <p:cNvPr id="830" name="Google Shape;83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6459" y="5180343"/>
            <a:ext cx="229074" cy="22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86459" y="4675243"/>
            <a:ext cx="229074" cy="22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0534" y="5180343"/>
            <a:ext cx="229075" cy="2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0534" y="4675243"/>
            <a:ext cx="229075" cy="229075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55"/>
          <p:cNvSpPr/>
          <p:nvPr/>
        </p:nvSpPr>
        <p:spPr>
          <a:xfrm>
            <a:off x="8971000" y="5878875"/>
            <a:ext cx="3221100" cy="979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06847" y="6200309"/>
            <a:ext cx="1580275" cy="3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me 1 divider">
  <p:cSld name="CUSTOM_3_1">
    <p:bg>
      <p:bgPr>
        <a:solidFill>
          <a:srgbClr val="292929"/>
        </a:soli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56"/>
          <p:cNvSpPr/>
          <p:nvPr/>
        </p:nvSpPr>
        <p:spPr>
          <a:xfrm>
            <a:off x="0" y="5823025"/>
            <a:ext cx="12201900" cy="10350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838" name="Google Shape;838;p56"/>
          <p:cNvSpPr txBox="1"/>
          <p:nvPr>
            <p:ph type="title"/>
          </p:nvPr>
        </p:nvSpPr>
        <p:spPr>
          <a:xfrm>
            <a:off x="2076025" y="1883250"/>
            <a:ext cx="7992000" cy="307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9pPr>
          </a:lstStyle>
          <a:p/>
        </p:txBody>
      </p:sp>
      <p:cxnSp>
        <p:nvCxnSpPr>
          <p:cNvPr id="839" name="Google Shape;839;p5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8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0" name="Google Shape;840;p56"/>
          <p:cNvCxnSpPr/>
          <p:nvPr/>
        </p:nvCxnSpPr>
        <p:spPr>
          <a:xfrm>
            <a:off x="2076025" y="1653700"/>
            <a:ext cx="1390800" cy="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56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8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2" name="Google Shape;842;p56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Display Medium"/>
              <a:buNone/>
              <a:defRPr sz="1000"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ed Hat Text Medium"/>
              <a:buNone/>
              <a:defRPr sz="1000">
                <a:solidFill>
                  <a:schemeClr val="dk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sp>
        <p:nvSpPr>
          <p:cNvPr id="843" name="Google Shape;843;p5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4" name="Google Shape;844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">
  <p:cSld name="CUSTOM_4">
    <p:bg>
      <p:bgPr>
        <a:solidFill>
          <a:srgbClr val="292929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7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847" name="Google Shape;847;p57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8" name="Google Shape;848;p5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9" name="Google Shape;849;p57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50" name="Google Shape;850;p57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51" name="Google Shape;851;p57"/>
          <p:cNvSpPr txBox="1"/>
          <p:nvPr>
            <p:ph idx="3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852" name="Google Shape;852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5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hree chevrons">
  <p:cSld name="CUSTOM_4_20">
    <p:bg>
      <p:bgPr>
        <a:solidFill>
          <a:srgbClr val="292929"/>
        </a:solid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58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856" name="Google Shape;856;p58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7" name="Google Shape;857;p58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8" name="Google Shape;858;p58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59" name="Google Shape;859;p58"/>
          <p:cNvSpPr/>
          <p:nvPr/>
        </p:nvSpPr>
        <p:spPr>
          <a:xfrm>
            <a:off x="3901500" y="2473638"/>
            <a:ext cx="4389000" cy="2702400"/>
          </a:xfrm>
          <a:prstGeom prst="chevron">
            <a:avLst>
              <a:gd fmla="val 27319" name="adj"/>
            </a:avLst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58"/>
          <p:cNvSpPr/>
          <p:nvPr/>
        </p:nvSpPr>
        <p:spPr>
          <a:xfrm>
            <a:off x="7803000" y="2473650"/>
            <a:ext cx="4389000" cy="2702400"/>
          </a:xfrm>
          <a:prstGeom prst="chevron">
            <a:avLst>
              <a:gd fmla="val 27319" name="adj"/>
            </a:avLst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58"/>
          <p:cNvSpPr/>
          <p:nvPr/>
        </p:nvSpPr>
        <p:spPr>
          <a:xfrm>
            <a:off x="0" y="2473650"/>
            <a:ext cx="4389000" cy="2702400"/>
          </a:xfrm>
          <a:prstGeom prst="chevron">
            <a:avLst>
              <a:gd fmla="val 27319" name="adj"/>
            </a:avLst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58"/>
          <p:cNvSpPr/>
          <p:nvPr/>
        </p:nvSpPr>
        <p:spPr>
          <a:xfrm>
            <a:off x="0" y="2473638"/>
            <a:ext cx="1120500" cy="27024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58"/>
          <p:cNvSpPr/>
          <p:nvPr/>
        </p:nvSpPr>
        <p:spPr>
          <a:xfrm>
            <a:off x="11071500" y="2473638"/>
            <a:ext cx="1120500" cy="27024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58"/>
          <p:cNvSpPr txBox="1"/>
          <p:nvPr>
            <p:ph idx="3" type="subTitle"/>
          </p:nvPr>
        </p:nvSpPr>
        <p:spPr>
          <a:xfrm>
            <a:off x="3901500" y="2473650"/>
            <a:ext cx="4389000" cy="2702400"/>
          </a:xfrm>
          <a:prstGeom prst="rect">
            <a:avLst/>
          </a:prstGeom>
        </p:spPr>
        <p:txBody>
          <a:bodyPr anchorCtr="0" anchor="ctr" bIns="0" lIns="1097275" spcFirstLastPara="1" rIns="4572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65" name="Google Shape;865;p58"/>
          <p:cNvSpPr txBox="1"/>
          <p:nvPr>
            <p:ph idx="4" type="subTitle"/>
          </p:nvPr>
        </p:nvSpPr>
        <p:spPr>
          <a:xfrm>
            <a:off x="0" y="2473650"/>
            <a:ext cx="4389000" cy="2702400"/>
          </a:xfrm>
          <a:prstGeom prst="rect">
            <a:avLst/>
          </a:prstGeom>
        </p:spPr>
        <p:txBody>
          <a:bodyPr anchorCtr="0" anchor="ctr" bIns="0" lIns="868675" spcFirstLastPara="1" rIns="7315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66" name="Google Shape;866;p58"/>
          <p:cNvSpPr txBox="1"/>
          <p:nvPr>
            <p:ph idx="5" type="subTitle"/>
          </p:nvPr>
        </p:nvSpPr>
        <p:spPr>
          <a:xfrm>
            <a:off x="7803000" y="2473650"/>
            <a:ext cx="4389000" cy="2702400"/>
          </a:xfrm>
          <a:prstGeom prst="rect">
            <a:avLst/>
          </a:prstGeom>
        </p:spPr>
        <p:txBody>
          <a:bodyPr anchorCtr="0" anchor="ctr" bIns="0" lIns="1097275" spcFirstLastPara="1" rIns="4572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67" name="Google Shape;867;p58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868" name="Google Shape;868;p58"/>
          <p:cNvSpPr txBox="1"/>
          <p:nvPr>
            <p:ph idx="6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869" name="Google Shape;869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5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wo chevrons">
  <p:cSld name="CUSTOM_4_20_1">
    <p:bg>
      <p:bgPr>
        <a:solidFill>
          <a:srgbClr val="292929"/>
        </a:solidFill>
      </p:bgPr>
    </p:bg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59"/>
          <p:cNvSpPr/>
          <p:nvPr/>
        </p:nvSpPr>
        <p:spPr>
          <a:xfrm>
            <a:off x="0" y="2473650"/>
            <a:ext cx="6328200" cy="2702400"/>
          </a:xfrm>
          <a:prstGeom prst="chevron">
            <a:avLst>
              <a:gd fmla="val 27319" name="adj"/>
            </a:avLst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73" name="Google Shape;873;p59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4" name="Google Shape;874;p5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5" name="Google Shape;875;p59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76" name="Google Shape;876;p59"/>
          <p:cNvSpPr/>
          <p:nvPr/>
        </p:nvSpPr>
        <p:spPr>
          <a:xfrm>
            <a:off x="0" y="2473638"/>
            <a:ext cx="1120500" cy="27024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59"/>
          <p:cNvSpPr/>
          <p:nvPr/>
        </p:nvSpPr>
        <p:spPr>
          <a:xfrm>
            <a:off x="11071500" y="2473638"/>
            <a:ext cx="1120500" cy="27024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59"/>
          <p:cNvSpPr/>
          <p:nvPr/>
        </p:nvSpPr>
        <p:spPr>
          <a:xfrm>
            <a:off x="5863800" y="2473650"/>
            <a:ext cx="6328200" cy="2702400"/>
          </a:xfrm>
          <a:prstGeom prst="chevron">
            <a:avLst>
              <a:gd fmla="val 27319" name="adj"/>
            </a:avLst>
          </a:prstGeom>
          <a:solidFill>
            <a:srgbClr val="1515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59"/>
          <p:cNvSpPr txBox="1"/>
          <p:nvPr>
            <p:ph idx="2" type="subTitle"/>
          </p:nvPr>
        </p:nvSpPr>
        <p:spPr>
          <a:xfrm>
            <a:off x="0" y="2473650"/>
            <a:ext cx="6328200" cy="2702400"/>
          </a:xfrm>
          <a:prstGeom prst="rect">
            <a:avLst/>
          </a:prstGeom>
        </p:spPr>
        <p:txBody>
          <a:bodyPr anchorCtr="0" anchor="ctr" bIns="0" lIns="868675" spcFirstLastPara="1" rIns="9144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80" name="Google Shape;880;p59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881" name="Google Shape;881;p59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882" name="Google Shape;882;p59"/>
          <p:cNvSpPr txBox="1"/>
          <p:nvPr>
            <p:ph idx="4" type="subTitle"/>
          </p:nvPr>
        </p:nvSpPr>
        <p:spPr>
          <a:xfrm>
            <a:off x="6633000" y="2473650"/>
            <a:ext cx="6328200" cy="2702400"/>
          </a:xfrm>
          <a:prstGeom prst="rect">
            <a:avLst/>
          </a:prstGeom>
        </p:spPr>
        <p:txBody>
          <a:bodyPr anchorCtr="0" anchor="ctr" bIns="0" lIns="868675" spcFirstLastPara="1" rIns="914400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883" name="Google Shape;883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5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5" name="Google Shape;885;p59"/>
          <p:cNvSpPr txBox="1"/>
          <p:nvPr>
            <p:ph idx="5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hree circles">
  <p:cSld name="CUSTOM_4_19">
    <p:bg>
      <p:bgPr>
        <a:solidFill>
          <a:srgbClr val="292929"/>
        </a:solid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7" name="Google Shape;887;p60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8" name="Google Shape;888;p6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9" name="Google Shape;889;p60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890" name="Google Shape;890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43525" y="2296425"/>
            <a:ext cx="8704948" cy="3247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60"/>
          <p:cNvSpPr txBox="1"/>
          <p:nvPr>
            <p:ph idx="2" type="subTitle"/>
          </p:nvPr>
        </p:nvSpPr>
        <p:spPr>
          <a:xfrm>
            <a:off x="2262374" y="2965028"/>
            <a:ext cx="2181600" cy="19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92" name="Google Shape;892;p60"/>
          <p:cNvSpPr txBox="1"/>
          <p:nvPr>
            <p:ph idx="3" type="subTitle"/>
          </p:nvPr>
        </p:nvSpPr>
        <p:spPr>
          <a:xfrm>
            <a:off x="5005265" y="2965023"/>
            <a:ext cx="2181600" cy="19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93" name="Google Shape;893;p60"/>
          <p:cNvSpPr txBox="1"/>
          <p:nvPr>
            <p:ph idx="4" type="subTitle"/>
          </p:nvPr>
        </p:nvSpPr>
        <p:spPr>
          <a:xfrm>
            <a:off x="7748157" y="2965023"/>
            <a:ext cx="2181600" cy="19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94" name="Google Shape;894;p60"/>
          <p:cNvSpPr txBox="1"/>
          <p:nvPr>
            <p:ph idx="5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895" name="Google Shape;895;p60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896" name="Google Shape;89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6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8" name="Google Shape;898;p60"/>
          <p:cNvSpPr txBox="1"/>
          <p:nvPr>
            <p:ph idx="6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blank">
  <p:cSld name="CUSTOM_4_18">
    <p:bg>
      <p:bgPr>
        <a:solidFill>
          <a:srgbClr val="292929"/>
        </a:solidFill>
      </p:bgPr>
    </p:bg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61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901" name="Google Shape;901;p6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2" name="Google Shape;902;p6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3" name="Google Shape;903;p61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904" name="Google Shape;904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6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, subhead, and body">
  <p:cSld name="CUSTOM_4_17">
    <p:bg>
      <p:bgPr>
        <a:solidFill>
          <a:srgbClr val="292929"/>
        </a:solidFill>
      </p:bgPr>
    </p:bg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62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08" name="Google Shape;908;p62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909" name="Google Shape;909;p6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6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1" name="Google Shape;911;p62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12" name="Google Shape;912;p62"/>
          <p:cNvSpPr txBox="1"/>
          <p:nvPr>
            <p:ph idx="3" type="body"/>
          </p:nvPr>
        </p:nvSpPr>
        <p:spPr>
          <a:xfrm>
            <a:off x="2438400" y="2286000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913" name="Google Shape;913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6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5" name="Google Shape;915;p62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 and body">
  <p:cSld name="CUSTOM_4_17_2">
    <p:bg>
      <p:bgPr>
        <a:solidFill>
          <a:srgbClr val="292929"/>
        </a:solidFill>
      </p:bgPr>
    </p:bg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7" name="Google Shape;917;p63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8" name="Google Shape;918;p6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9" name="Google Shape;919;p63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20" name="Google Shape;920;p63"/>
          <p:cNvSpPr txBox="1"/>
          <p:nvPr>
            <p:ph idx="2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21" name="Google Shape;921;p63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22" name="Google Shape;922;p63"/>
          <p:cNvSpPr txBox="1"/>
          <p:nvPr>
            <p:ph idx="3" type="body"/>
          </p:nvPr>
        </p:nvSpPr>
        <p:spPr>
          <a:xfrm>
            <a:off x="2438400" y="2286000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923" name="Google Shape;923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6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body">
  <p:cSld name="CUSTOM_4_17_2_1">
    <p:bg>
      <p:bgPr>
        <a:solidFill>
          <a:srgbClr val="292929"/>
        </a:solidFill>
      </p:bgPr>
    </p:bg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64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927" name="Google Shape;927;p64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8" name="Google Shape;928;p6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9" name="Google Shape;929;p64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30" name="Google Shape;930;p64"/>
          <p:cNvSpPr txBox="1"/>
          <p:nvPr>
            <p:ph idx="3" type="body"/>
          </p:nvPr>
        </p:nvSpPr>
        <p:spPr>
          <a:xfrm>
            <a:off x="2438400" y="1600200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931" name="Google Shape;931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6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 and two column body">
  <p:cSld name="CUSTOM_4_17_1">
    <p:bg>
      <p:bgPr>
        <a:solidFill>
          <a:srgbClr val="292929"/>
        </a:solidFill>
      </p:bgPr>
    </p:bg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4" name="Google Shape;934;p65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5" name="Google Shape;935;p6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6" name="Google Shape;936;p65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37" name="Google Shape;937;p65"/>
          <p:cNvSpPr txBox="1"/>
          <p:nvPr>
            <p:ph idx="2" type="body"/>
          </p:nvPr>
        </p:nvSpPr>
        <p:spPr>
          <a:xfrm>
            <a:off x="885125" y="2291177"/>
            <a:ext cx="4937700" cy="37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38" name="Google Shape;938;p65"/>
          <p:cNvSpPr txBox="1"/>
          <p:nvPr>
            <p:ph idx="3" type="body"/>
          </p:nvPr>
        </p:nvSpPr>
        <p:spPr>
          <a:xfrm>
            <a:off x="6369425" y="2291175"/>
            <a:ext cx="4937700" cy="37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39" name="Google Shape;939;p65"/>
          <p:cNvSpPr txBox="1"/>
          <p:nvPr>
            <p:ph idx="4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40" name="Google Shape;940;p65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941" name="Google Shape;941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6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3" name="Google Shape;943;p65"/>
          <p:cNvSpPr txBox="1"/>
          <p:nvPr>
            <p:ph idx="5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image and column body">
  <p:cSld name="CUSTOM_4_17_1_1">
    <p:bg>
      <p:bgPr>
        <a:solidFill>
          <a:srgbClr val="292929"/>
        </a:soli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5" name="Google Shape;945;p66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6" name="Google Shape;946;p6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7" name="Google Shape;947;p66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48" name="Google Shape;948;p66"/>
          <p:cNvSpPr txBox="1"/>
          <p:nvPr>
            <p:ph idx="2" type="body"/>
          </p:nvPr>
        </p:nvSpPr>
        <p:spPr>
          <a:xfrm>
            <a:off x="6369425" y="2291175"/>
            <a:ext cx="4937700" cy="37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3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3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49" name="Google Shape;949;p66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50" name="Google Shape;950;p66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951" name="Google Shape;951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6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3" name="Google Shape;953;p66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meline vertical">
  <p:cSld name="CUSTOM_4_16">
    <p:bg>
      <p:bgPr>
        <a:solidFill>
          <a:srgbClr val="292929"/>
        </a:soli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67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956" name="Google Shape;956;p67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7" name="Google Shape;957;p6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8" name="Google Shape;958;p67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959" name="Google Shape;959;p67"/>
          <p:cNvCxnSpPr/>
          <p:nvPr/>
        </p:nvCxnSpPr>
        <p:spPr>
          <a:xfrm>
            <a:off x="4146414" y="-7350"/>
            <a:ext cx="0" cy="68727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0" name="Google Shape;960;p67"/>
          <p:cNvSpPr txBox="1"/>
          <p:nvPr>
            <p:ph idx="3" type="subTitle"/>
          </p:nvPr>
        </p:nvSpPr>
        <p:spPr>
          <a:xfrm>
            <a:off x="4467775" y="1832876"/>
            <a:ext cx="5115600" cy="64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961" name="Google Shape;961;p67"/>
          <p:cNvSpPr txBox="1"/>
          <p:nvPr>
            <p:ph idx="4" type="subTitle"/>
          </p:nvPr>
        </p:nvSpPr>
        <p:spPr>
          <a:xfrm>
            <a:off x="4467775" y="1441300"/>
            <a:ext cx="4538700" cy="298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62" name="Google Shape;962;p67"/>
          <p:cNvSpPr txBox="1"/>
          <p:nvPr>
            <p:ph idx="5" type="subTitle"/>
          </p:nvPr>
        </p:nvSpPr>
        <p:spPr>
          <a:xfrm>
            <a:off x="3362500" y="1832876"/>
            <a:ext cx="690000" cy="23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963" name="Google Shape;963;p6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6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meline horizontal">
  <p:cSld name="CUSTOM_4_15">
    <p:bg>
      <p:bgPr>
        <a:solidFill>
          <a:srgbClr val="292929"/>
        </a:solidFill>
      </p:bgPr>
    </p:bg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6" name="Google Shape;966;p68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7" name="Google Shape;967;p68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8" name="Google Shape;968;p68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69" name="Google Shape;969;p68"/>
          <p:cNvSpPr txBox="1"/>
          <p:nvPr>
            <p:ph idx="2" type="subTitle"/>
          </p:nvPr>
        </p:nvSpPr>
        <p:spPr>
          <a:xfrm>
            <a:off x="2042425" y="2497493"/>
            <a:ext cx="21069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70" name="Google Shape;970;p68"/>
          <p:cNvSpPr txBox="1"/>
          <p:nvPr>
            <p:ph idx="3" type="subTitle"/>
          </p:nvPr>
        </p:nvSpPr>
        <p:spPr>
          <a:xfrm>
            <a:off x="2042425" y="2903475"/>
            <a:ext cx="2106900" cy="67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71" name="Google Shape;971;p68"/>
          <p:cNvSpPr txBox="1"/>
          <p:nvPr>
            <p:ph idx="4" type="subTitle"/>
          </p:nvPr>
        </p:nvSpPr>
        <p:spPr>
          <a:xfrm>
            <a:off x="1596475" y="4403575"/>
            <a:ext cx="975900" cy="23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72" name="Google Shape;972;p68"/>
          <p:cNvSpPr txBox="1"/>
          <p:nvPr>
            <p:ph idx="5" type="subTitle"/>
          </p:nvPr>
        </p:nvSpPr>
        <p:spPr>
          <a:xfrm>
            <a:off x="3278975" y="3892511"/>
            <a:ext cx="975900" cy="23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73" name="Google Shape;973;p68"/>
          <p:cNvSpPr txBox="1"/>
          <p:nvPr>
            <p:ph idx="6" type="subTitle"/>
          </p:nvPr>
        </p:nvSpPr>
        <p:spPr>
          <a:xfrm>
            <a:off x="1713425" y="4752722"/>
            <a:ext cx="21069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74" name="Google Shape;974;p68"/>
          <p:cNvSpPr txBox="1"/>
          <p:nvPr>
            <p:ph idx="7" type="subTitle"/>
          </p:nvPr>
        </p:nvSpPr>
        <p:spPr>
          <a:xfrm>
            <a:off x="1713425" y="5158703"/>
            <a:ext cx="2106900" cy="67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75" name="Google Shape;975;p68"/>
          <p:cNvSpPr txBox="1"/>
          <p:nvPr>
            <p:ph idx="8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76" name="Google Shape;976;p68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977" name="Google Shape;977;p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6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9" name="Google Shape;979;p68"/>
          <p:cNvSpPr txBox="1"/>
          <p:nvPr>
            <p:ph idx="9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three callouts">
  <p:cSld name="CUSTOM_4_14">
    <p:bg>
      <p:bgPr>
        <a:solidFill>
          <a:srgbClr val="292929"/>
        </a:solidFill>
      </p:bgPr>
    </p:bg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69"/>
          <p:cNvSpPr txBox="1"/>
          <p:nvPr>
            <p:ph idx="1" type="subTitle"/>
          </p:nvPr>
        </p:nvSpPr>
        <p:spPr>
          <a:xfrm>
            <a:off x="100890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rgbClr val="EE0000"/>
                </a:solidFill>
              </a:defRPr>
            </a:lvl9pPr>
          </a:lstStyle>
          <a:p/>
        </p:txBody>
      </p:sp>
      <p:sp>
        <p:nvSpPr>
          <p:cNvPr id="982" name="Google Shape;982;p69"/>
          <p:cNvSpPr txBox="1"/>
          <p:nvPr>
            <p:ph idx="2" type="subTitle"/>
          </p:nvPr>
        </p:nvSpPr>
        <p:spPr>
          <a:xfrm>
            <a:off x="458865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83" name="Google Shape;983;p69"/>
          <p:cNvSpPr txBox="1"/>
          <p:nvPr>
            <p:ph idx="3" type="subTitle"/>
          </p:nvPr>
        </p:nvSpPr>
        <p:spPr>
          <a:xfrm>
            <a:off x="816835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rgbClr val="EE0000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rgbClr val="EE0000"/>
                </a:solidFill>
              </a:defRPr>
            </a:lvl9pPr>
          </a:lstStyle>
          <a:p/>
        </p:txBody>
      </p:sp>
      <p:cxnSp>
        <p:nvCxnSpPr>
          <p:cNvPr id="984" name="Google Shape;984;p69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5" name="Google Shape;985;p6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6" name="Google Shape;986;p69"/>
          <p:cNvSpPr txBox="1"/>
          <p:nvPr>
            <p:ph idx="4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EE0000"/>
                </a:solidFill>
              </a:defRPr>
            </a:lvl9pPr>
          </a:lstStyle>
          <a:p/>
        </p:txBody>
      </p:sp>
      <p:cxnSp>
        <p:nvCxnSpPr>
          <p:cNvPr id="987" name="Google Shape;987;p69"/>
          <p:cNvCxnSpPr/>
          <p:nvPr/>
        </p:nvCxnSpPr>
        <p:spPr>
          <a:xfrm>
            <a:off x="4306145" y="2661025"/>
            <a:ext cx="0" cy="2556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88" name="Google Shape;988;p69"/>
          <p:cNvCxnSpPr/>
          <p:nvPr/>
        </p:nvCxnSpPr>
        <p:spPr>
          <a:xfrm>
            <a:off x="7885845" y="2661025"/>
            <a:ext cx="0" cy="2556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989" name="Google Shape;989;p69"/>
          <p:cNvSpPr txBox="1"/>
          <p:nvPr>
            <p:ph idx="5" type="subTitle"/>
          </p:nvPr>
        </p:nvSpPr>
        <p:spPr>
          <a:xfrm>
            <a:off x="4468300" y="3677200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90" name="Google Shape;990;p69"/>
          <p:cNvSpPr txBox="1"/>
          <p:nvPr>
            <p:ph idx="6" type="subTitle"/>
          </p:nvPr>
        </p:nvSpPr>
        <p:spPr>
          <a:xfrm>
            <a:off x="4468400" y="4166425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91" name="Google Shape;991;p69"/>
          <p:cNvSpPr txBox="1"/>
          <p:nvPr>
            <p:ph idx="7" type="subTitle"/>
          </p:nvPr>
        </p:nvSpPr>
        <p:spPr>
          <a:xfrm>
            <a:off x="8048000" y="3677200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92" name="Google Shape;992;p69"/>
          <p:cNvSpPr txBox="1"/>
          <p:nvPr>
            <p:ph idx="8" type="subTitle"/>
          </p:nvPr>
        </p:nvSpPr>
        <p:spPr>
          <a:xfrm>
            <a:off x="8048100" y="4166425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93" name="Google Shape;993;p69"/>
          <p:cNvSpPr txBox="1"/>
          <p:nvPr>
            <p:ph idx="9" type="subTitle"/>
          </p:nvPr>
        </p:nvSpPr>
        <p:spPr>
          <a:xfrm>
            <a:off x="888600" y="3677200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94" name="Google Shape;994;p69"/>
          <p:cNvSpPr txBox="1"/>
          <p:nvPr>
            <p:ph idx="13" type="subTitle"/>
          </p:nvPr>
        </p:nvSpPr>
        <p:spPr>
          <a:xfrm>
            <a:off x="888700" y="4166425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95" name="Google Shape;995;p69"/>
          <p:cNvSpPr txBox="1"/>
          <p:nvPr>
            <p:ph idx="14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996" name="Google Shape;996;p69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997" name="Google Shape;997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6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9" name="Google Shape;999;p69"/>
          <p:cNvSpPr txBox="1"/>
          <p:nvPr>
            <p:ph idx="15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two callouts">
  <p:cSld name="CUSTOM_4_13">
    <p:bg>
      <p:bgPr>
        <a:solidFill>
          <a:srgbClr val="292929"/>
        </a:solidFill>
      </p:bgPr>
    </p:bg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70"/>
          <p:cNvSpPr txBox="1"/>
          <p:nvPr>
            <p:ph idx="1" type="subTitle"/>
          </p:nvPr>
        </p:nvSpPr>
        <p:spPr>
          <a:xfrm>
            <a:off x="4555550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002" name="Google Shape;1002;p70"/>
          <p:cNvSpPr txBox="1"/>
          <p:nvPr>
            <p:ph idx="2" type="subTitle"/>
          </p:nvPr>
        </p:nvSpPr>
        <p:spPr>
          <a:xfrm>
            <a:off x="7972925" y="2436425"/>
            <a:ext cx="3014700" cy="12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8000">
                <a:solidFill>
                  <a:schemeClr val="accent1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id="1003" name="Google Shape;1003;p70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4" name="Google Shape;1004;p7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5" name="Google Shape;1005;p70"/>
          <p:cNvSpPr txBox="1"/>
          <p:nvPr>
            <p:ph idx="3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06" name="Google Shape;1006;p70"/>
          <p:cNvSpPr txBox="1"/>
          <p:nvPr>
            <p:ph idx="4" type="subTitle"/>
          </p:nvPr>
        </p:nvSpPr>
        <p:spPr>
          <a:xfrm>
            <a:off x="887800" y="2596700"/>
            <a:ext cx="3182700" cy="266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cxnSp>
        <p:nvCxnSpPr>
          <p:cNvPr id="1007" name="Google Shape;1007;p70"/>
          <p:cNvCxnSpPr/>
          <p:nvPr/>
        </p:nvCxnSpPr>
        <p:spPr>
          <a:xfrm>
            <a:off x="7885850" y="3677350"/>
            <a:ext cx="0" cy="1404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008" name="Google Shape;1008;p70"/>
          <p:cNvSpPr txBox="1"/>
          <p:nvPr>
            <p:ph idx="5" type="subTitle"/>
          </p:nvPr>
        </p:nvSpPr>
        <p:spPr>
          <a:xfrm>
            <a:off x="4620750" y="3677388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09" name="Google Shape;1009;p70"/>
          <p:cNvSpPr txBox="1"/>
          <p:nvPr>
            <p:ph idx="6" type="subTitle"/>
          </p:nvPr>
        </p:nvSpPr>
        <p:spPr>
          <a:xfrm>
            <a:off x="4620750" y="4166613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10" name="Google Shape;1010;p70"/>
          <p:cNvSpPr txBox="1"/>
          <p:nvPr>
            <p:ph idx="7" type="subTitle"/>
          </p:nvPr>
        </p:nvSpPr>
        <p:spPr>
          <a:xfrm>
            <a:off x="8051175" y="3677388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11" name="Google Shape;1011;p70"/>
          <p:cNvSpPr txBox="1"/>
          <p:nvPr>
            <p:ph idx="8" type="subTitle"/>
          </p:nvPr>
        </p:nvSpPr>
        <p:spPr>
          <a:xfrm>
            <a:off x="8051175" y="4166613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12" name="Google Shape;1012;p70"/>
          <p:cNvSpPr txBox="1"/>
          <p:nvPr>
            <p:ph idx="9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13" name="Google Shape;1013;p70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014" name="Google Shape;1014;p7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15" name="Google Shape;1015;p7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6" name="Google Shape;1016;p70"/>
          <p:cNvSpPr txBox="1"/>
          <p:nvPr>
            <p:ph idx="13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two pies">
  <p:cSld name="CUSTOM_4_12">
    <p:bg>
      <p:bgPr>
        <a:solidFill>
          <a:srgbClr val="292929"/>
        </a:solidFill>
      </p:bgPr>
    </p:bg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8" name="Google Shape;1018;p7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9" name="Google Shape;1019;p7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0" name="Google Shape;1020;p71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021" name="Google Shape;1021;p71"/>
          <p:cNvCxnSpPr/>
          <p:nvPr/>
        </p:nvCxnSpPr>
        <p:spPr>
          <a:xfrm>
            <a:off x="7885850" y="4439350"/>
            <a:ext cx="0" cy="1404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022" name="Google Shape;1022;p71"/>
          <p:cNvSpPr txBox="1"/>
          <p:nvPr>
            <p:ph idx="2" type="subTitle"/>
          </p:nvPr>
        </p:nvSpPr>
        <p:spPr>
          <a:xfrm>
            <a:off x="887800" y="2596700"/>
            <a:ext cx="3182700" cy="266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1023" name="Google Shape;1023;p71"/>
          <p:cNvSpPr txBox="1"/>
          <p:nvPr>
            <p:ph idx="3" type="subTitle"/>
          </p:nvPr>
        </p:nvSpPr>
        <p:spPr>
          <a:xfrm>
            <a:off x="4620750" y="4439350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24" name="Google Shape;1024;p71"/>
          <p:cNvSpPr txBox="1"/>
          <p:nvPr>
            <p:ph idx="4" type="subTitle"/>
          </p:nvPr>
        </p:nvSpPr>
        <p:spPr>
          <a:xfrm>
            <a:off x="4620750" y="4928575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25" name="Google Shape;1025;p71"/>
          <p:cNvSpPr txBox="1"/>
          <p:nvPr>
            <p:ph idx="5" type="subTitle"/>
          </p:nvPr>
        </p:nvSpPr>
        <p:spPr>
          <a:xfrm>
            <a:off x="8051175" y="4439350"/>
            <a:ext cx="29496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26" name="Google Shape;1026;p71"/>
          <p:cNvSpPr txBox="1"/>
          <p:nvPr>
            <p:ph idx="6" type="subTitle"/>
          </p:nvPr>
        </p:nvSpPr>
        <p:spPr>
          <a:xfrm>
            <a:off x="8051175" y="4928575"/>
            <a:ext cx="29496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27" name="Google Shape;1027;p71"/>
          <p:cNvSpPr txBox="1"/>
          <p:nvPr>
            <p:ph idx="7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28" name="Google Shape;1028;p71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029" name="Google Shape;102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7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1" name="Google Shape;1031;p71"/>
          <p:cNvSpPr txBox="1"/>
          <p:nvPr>
            <p:ph idx="8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large pie">
  <p:cSld name="CUSTOM_4_11">
    <p:bg>
      <p:bgPr>
        <a:solidFill>
          <a:srgbClr val="292929"/>
        </a:solidFill>
      </p:bgPr>
    </p:bg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3" name="Google Shape;1033;p7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4" name="Google Shape;1034;p7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5" name="Google Shape;1035;p72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36" name="Google Shape;1036;p72"/>
          <p:cNvSpPr txBox="1"/>
          <p:nvPr>
            <p:ph idx="2" type="subTitle"/>
          </p:nvPr>
        </p:nvSpPr>
        <p:spPr>
          <a:xfrm>
            <a:off x="887800" y="2596700"/>
            <a:ext cx="3182700" cy="266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1037" name="Google Shape;1037;p72"/>
          <p:cNvSpPr txBox="1"/>
          <p:nvPr>
            <p:ph idx="3" type="subTitle"/>
          </p:nvPr>
        </p:nvSpPr>
        <p:spPr>
          <a:xfrm>
            <a:off x="9078238" y="3048425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38" name="Google Shape;1038;p72"/>
          <p:cNvSpPr txBox="1"/>
          <p:nvPr>
            <p:ph idx="4" type="subTitle"/>
          </p:nvPr>
        </p:nvSpPr>
        <p:spPr>
          <a:xfrm>
            <a:off x="10284513" y="3048425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39" name="Google Shape;1039;p72"/>
          <p:cNvSpPr txBox="1"/>
          <p:nvPr>
            <p:ph idx="5" type="subTitle"/>
          </p:nvPr>
        </p:nvSpPr>
        <p:spPr>
          <a:xfrm>
            <a:off x="9078238" y="38416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40" name="Google Shape;1040;p72"/>
          <p:cNvSpPr txBox="1"/>
          <p:nvPr>
            <p:ph idx="6" type="subTitle"/>
          </p:nvPr>
        </p:nvSpPr>
        <p:spPr>
          <a:xfrm>
            <a:off x="10284513" y="38416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41" name="Google Shape;1041;p72"/>
          <p:cNvSpPr txBox="1"/>
          <p:nvPr>
            <p:ph idx="7" type="subTitle"/>
          </p:nvPr>
        </p:nvSpPr>
        <p:spPr>
          <a:xfrm>
            <a:off x="9078238" y="46035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42" name="Google Shape;1042;p72"/>
          <p:cNvSpPr txBox="1"/>
          <p:nvPr>
            <p:ph idx="8" type="subTitle"/>
          </p:nvPr>
        </p:nvSpPr>
        <p:spPr>
          <a:xfrm>
            <a:off x="10284513" y="4603527"/>
            <a:ext cx="914400" cy="5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43" name="Google Shape;1043;p72"/>
          <p:cNvSpPr txBox="1"/>
          <p:nvPr>
            <p:ph idx="9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44" name="Google Shape;1044;p72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045" name="Google Shape;1045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7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7" name="Google Shape;1047;p72"/>
          <p:cNvSpPr txBox="1"/>
          <p:nvPr>
            <p:ph idx="13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data percentage bars">
  <p:cSld name="CUSTOM_4_10">
    <p:bg>
      <p:bgPr>
        <a:solidFill>
          <a:srgbClr val="292929"/>
        </a:solidFill>
      </p:bgPr>
    </p:bg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9" name="Google Shape;1049;p73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0" name="Google Shape;1050;p7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1" name="Google Shape;1051;p73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52" name="Google Shape;1052;p73"/>
          <p:cNvSpPr txBox="1"/>
          <p:nvPr>
            <p:ph idx="2" type="subTitle"/>
          </p:nvPr>
        </p:nvSpPr>
        <p:spPr>
          <a:xfrm>
            <a:off x="8048050" y="2898600"/>
            <a:ext cx="3410400" cy="7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53" name="Google Shape;1053;p73"/>
          <p:cNvSpPr txBox="1"/>
          <p:nvPr>
            <p:ph idx="3" type="subTitle"/>
          </p:nvPr>
        </p:nvSpPr>
        <p:spPr>
          <a:xfrm>
            <a:off x="8048050" y="2540600"/>
            <a:ext cx="3410400" cy="33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54" name="Google Shape;1054;p73"/>
          <p:cNvSpPr txBox="1"/>
          <p:nvPr>
            <p:ph idx="4" type="subTitle"/>
          </p:nvPr>
        </p:nvSpPr>
        <p:spPr>
          <a:xfrm>
            <a:off x="8048050" y="4676800"/>
            <a:ext cx="3410400" cy="7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55" name="Google Shape;1055;p73"/>
          <p:cNvSpPr txBox="1"/>
          <p:nvPr>
            <p:ph idx="5" type="subTitle"/>
          </p:nvPr>
        </p:nvSpPr>
        <p:spPr>
          <a:xfrm>
            <a:off x="8048050" y="4318800"/>
            <a:ext cx="3410400" cy="33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056" name="Google Shape;1056;p73"/>
          <p:cNvSpPr/>
          <p:nvPr/>
        </p:nvSpPr>
        <p:spPr>
          <a:xfrm>
            <a:off x="889525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73"/>
          <p:cNvSpPr/>
          <p:nvPr/>
        </p:nvSpPr>
        <p:spPr>
          <a:xfrm>
            <a:off x="889525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73"/>
          <p:cNvSpPr/>
          <p:nvPr/>
        </p:nvSpPr>
        <p:spPr>
          <a:xfrm>
            <a:off x="889525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73"/>
          <p:cNvSpPr/>
          <p:nvPr/>
        </p:nvSpPr>
        <p:spPr>
          <a:xfrm>
            <a:off x="889525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73"/>
          <p:cNvSpPr/>
          <p:nvPr/>
        </p:nvSpPr>
        <p:spPr>
          <a:xfrm>
            <a:off x="889525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73"/>
          <p:cNvSpPr/>
          <p:nvPr/>
        </p:nvSpPr>
        <p:spPr>
          <a:xfrm>
            <a:off x="889525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73"/>
          <p:cNvSpPr/>
          <p:nvPr/>
        </p:nvSpPr>
        <p:spPr>
          <a:xfrm>
            <a:off x="889525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73"/>
          <p:cNvSpPr/>
          <p:nvPr/>
        </p:nvSpPr>
        <p:spPr>
          <a:xfrm>
            <a:off x="889525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73"/>
          <p:cNvSpPr/>
          <p:nvPr/>
        </p:nvSpPr>
        <p:spPr>
          <a:xfrm>
            <a:off x="889525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73"/>
          <p:cNvSpPr/>
          <p:nvPr/>
        </p:nvSpPr>
        <p:spPr>
          <a:xfrm>
            <a:off x="889525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73"/>
          <p:cNvSpPr/>
          <p:nvPr/>
        </p:nvSpPr>
        <p:spPr>
          <a:xfrm>
            <a:off x="1586000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73"/>
          <p:cNvSpPr/>
          <p:nvPr/>
        </p:nvSpPr>
        <p:spPr>
          <a:xfrm>
            <a:off x="1586000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73"/>
          <p:cNvSpPr/>
          <p:nvPr/>
        </p:nvSpPr>
        <p:spPr>
          <a:xfrm>
            <a:off x="1586000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73"/>
          <p:cNvSpPr/>
          <p:nvPr/>
        </p:nvSpPr>
        <p:spPr>
          <a:xfrm>
            <a:off x="1586000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73"/>
          <p:cNvSpPr/>
          <p:nvPr/>
        </p:nvSpPr>
        <p:spPr>
          <a:xfrm>
            <a:off x="1586000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73"/>
          <p:cNvSpPr/>
          <p:nvPr/>
        </p:nvSpPr>
        <p:spPr>
          <a:xfrm>
            <a:off x="1586000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73"/>
          <p:cNvSpPr/>
          <p:nvPr/>
        </p:nvSpPr>
        <p:spPr>
          <a:xfrm>
            <a:off x="1586000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73"/>
          <p:cNvSpPr/>
          <p:nvPr/>
        </p:nvSpPr>
        <p:spPr>
          <a:xfrm>
            <a:off x="1586000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73"/>
          <p:cNvSpPr/>
          <p:nvPr/>
        </p:nvSpPr>
        <p:spPr>
          <a:xfrm>
            <a:off x="1586000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73"/>
          <p:cNvSpPr/>
          <p:nvPr/>
        </p:nvSpPr>
        <p:spPr>
          <a:xfrm>
            <a:off x="1586000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73"/>
          <p:cNvSpPr/>
          <p:nvPr/>
        </p:nvSpPr>
        <p:spPr>
          <a:xfrm>
            <a:off x="2282475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73"/>
          <p:cNvSpPr/>
          <p:nvPr/>
        </p:nvSpPr>
        <p:spPr>
          <a:xfrm>
            <a:off x="2282475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73"/>
          <p:cNvSpPr/>
          <p:nvPr/>
        </p:nvSpPr>
        <p:spPr>
          <a:xfrm>
            <a:off x="2282475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73"/>
          <p:cNvSpPr/>
          <p:nvPr/>
        </p:nvSpPr>
        <p:spPr>
          <a:xfrm>
            <a:off x="2282475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73"/>
          <p:cNvSpPr/>
          <p:nvPr/>
        </p:nvSpPr>
        <p:spPr>
          <a:xfrm>
            <a:off x="2282475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73"/>
          <p:cNvSpPr/>
          <p:nvPr/>
        </p:nvSpPr>
        <p:spPr>
          <a:xfrm>
            <a:off x="2282475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73"/>
          <p:cNvSpPr/>
          <p:nvPr/>
        </p:nvSpPr>
        <p:spPr>
          <a:xfrm>
            <a:off x="2282475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73"/>
          <p:cNvSpPr/>
          <p:nvPr/>
        </p:nvSpPr>
        <p:spPr>
          <a:xfrm>
            <a:off x="2282475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73"/>
          <p:cNvSpPr/>
          <p:nvPr/>
        </p:nvSpPr>
        <p:spPr>
          <a:xfrm>
            <a:off x="2282475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73"/>
          <p:cNvSpPr/>
          <p:nvPr/>
        </p:nvSpPr>
        <p:spPr>
          <a:xfrm>
            <a:off x="2282475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73"/>
          <p:cNvSpPr/>
          <p:nvPr/>
        </p:nvSpPr>
        <p:spPr>
          <a:xfrm>
            <a:off x="2978950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73"/>
          <p:cNvSpPr/>
          <p:nvPr/>
        </p:nvSpPr>
        <p:spPr>
          <a:xfrm>
            <a:off x="2978950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73"/>
          <p:cNvSpPr/>
          <p:nvPr/>
        </p:nvSpPr>
        <p:spPr>
          <a:xfrm>
            <a:off x="2978950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73"/>
          <p:cNvSpPr/>
          <p:nvPr/>
        </p:nvSpPr>
        <p:spPr>
          <a:xfrm>
            <a:off x="2978950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73"/>
          <p:cNvSpPr/>
          <p:nvPr/>
        </p:nvSpPr>
        <p:spPr>
          <a:xfrm>
            <a:off x="2978950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73"/>
          <p:cNvSpPr/>
          <p:nvPr/>
        </p:nvSpPr>
        <p:spPr>
          <a:xfrm>
            <a:off x="2978950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73"/>
          <p:cNvSpPr/>
          <p:nvPr/>
        </p:nvSpPr>
        <p:spPr>
          <a:xfrm>
            <a:off x="2978950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73"/>
          <p:cNvSpPr/>
          <p:nvPr/>
        </p:nvSpPr>
        <p:spPr>
          <a:xfrm>
            <a:off x="2978950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73"/>
          <p:cNvSpPr/>
          <p:nvPr/>
        </p:nvSpPr>
        <p:spPr>
          <a:xfrm>
            <a:off x="2978950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73"/>
          <p:cNvSpPr/>
          <p:nvPr/>
        </p:nvSpPr>
        <p:spPr>
          <a:xfrm>
            <a:off x="2978950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73"/>
          <p:cNvSpPr/>
          <p:nvPr/>
        </p:nvSpPr>
        <p:spPr>
          <a:xfrm>
            <a:off x="3675425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73"/>
          <p:cNvSpPr/>
          <p:nvPr/>
        </p:nvSpPr>
        <p:spPr>
          <a:xfrm>
            <a:off x="3675425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73"/>
          <p:cNvSpPr/>
          <p:nvPr/>
        </p:nvSpPr>
        <p:spPr>
          <a:xfrm>
            <a:off x="3675425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73"/>
          <p:cNvSpPr/>
          <p:nvPr/>
        </p:nvSpPr>
        <p:spPr>
          <a:xfrm>
            <a:off x="3675425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73"/>
          <p:cNvSpPr/>
          <p:nvPr/>
        </p:nvSpPr>
        <p:spPr>
          <a:xfrm>
            <a:off x="3675425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73"/>
          <p:cNvSpPr/>
          <p:nvPr/>
        </p:nvSpPr>
        <p:spPr>
          <a:xfrm>
            <a:off x="3675425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73"/>
          <p:cNvSpPr/>
          <p:nvPr/>
        </p:nvSpPr>
        <p:spPr>
          <a:xfrm>
            <a:off x="3675425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p73"/>
          <p:cNvSpPr/>
          <p:nvPr/>
        </p:nvSpPr>
        <p:spPr>
          <a:xfrm>
            <a:off x="3675425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73"/>
          <p:cNvSpPr/>
          <p:nvPr/>
        </p:nvSpPr>
        <p:spPr>
          <a:xfrm>
            <a:off x="3675425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73"/>
          <p:cNvSpPr/>
          <p:nvPr/>
        </p:nvSpPr>
        <p:spPr>
          <a:xfrm>
            <a:off x="3675425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73"/>
          <p:cNvSpPr/>
          <p:nvPr/>
        </p:nvSpPr>
        <p:spPr>
          <a:xfrm>
            <a:off x="4371900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73"/>
          <p:cNvSpPr/>
          <p:nvPr/>
        </p:nvSpPr>
        <p:spPr>
          <a:xfrm>
            <a:off x="4371900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73"/>
          <p:cNvSpPr/>
          <p:nvPr/>
        </p:nvSpPr>
        <p:spPr>
          <a:xfrm>
            <a:off x="4371900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73"/>
          <p:cNvSpPr/>
          <p:nvPr/>
        </p:nvSpPr>
        <p:spPr>
          <a:xfrm>
            <a:off x="4371900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73"/>
          <p:cNvSpPr/>
          <p:nvPr/>
        </p:nvSpPr>
        <p:spPr>
          <a:xfrm>
            <a:off x="4371900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73"/>
          <p:cNvSpPr/>
          <p:nvPr/>
        </p:nvSpPr>
        <p:spPr>
          <a:xfrm>
            <a:off x="4371900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73"/>
          <p:cNvSpPr/>
          <p:nvPr/>
        </p:nvSpPr>
        <p:spPr>
          <a:xfrm>
            <a:off x="4371900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73"/>
          <p:cNvSpPr/>
          <p:nvPr/>
        </p:nvSpPr>
        <p:spPr>
          <a:xfrm>
            <a:off x="4371900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73"/>
          <p:cNvSpPr/>
          <p:nvPr/>
        </p:nvSpPr>
        <p:spPr>
          <a:xfrm>
            <a:off x="4371900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73"/>
          <p:cNvSpPr/>
          <p:nvPr/>
        </p:nvSpPr>
        <p:spPr>
          <a:xfrm>
            <a:off x="4371900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73"/>
          <p:cNvSpPr/>
          <p:nvPr/>
        </p:nvSpPr>
        <p:spPr>
          <a:xfrm>
            <a:off x="5068375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73"/>
          <p:cNvSpPr/>
          <p:nvPr/>
        </p:nvSpPr>
        <p:spPr>
          <a:xfrm>
            <a:off x="5068375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73"/>
          <p:cNvSpPr/>
          <p:nvPr/>
        </p:nvSpPr>
        <p:spPr>
          <a:xfrm>
            <a:off x="5068375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73"/>
          <p:cNvSpPr/>
          <p:nvPr/>
        </p:nvSpPr>
        <p:spPr>
          <a:xfrm>
            <a:off x="5068375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73"/>
          <p:cNvSpPr/>
          <p:nvPr/>
        </p:nvSpPr>
        <p:spPr>
          <a:xfrm>
            <a:off x="5068375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73"/>
          <p:cNvSpPr/>
          <p:nvPr/>
        </p:nvSpPr>
        <p:spPr>
          <a:xfrm>
            <a:off x="5068375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73"/>
          <p:cNvSpPr/>
          <p:nvPr/>
        </p:nvSpPr>
        <p:spPr>
          <a:xfrm>
            <a:off x="5068375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73"/>
          <p:cNvSpPr/>
          <p:nvPr/>
        </p:nvSpPr>
        <p:spPr>
          <a:xfrm>
            <a:off x="5068375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73"/>
          <p:cNvSpPr/>
          <p:nvPr/>
        </p:nvSpPr>
        <p:spPr>
          <a:xfrm>
            <a:off x="5068375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73"/>
          <p:cNvSpPr/>
          <p:nvPr/>
        </p:nvSpPr>
        <p:spPr>
          <a:xfrm>
            <a:off x="5068375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73"/>
          <p:cNvSpPr/>
          <p:nvPr/>
        </p:nvSpPr>
        <p:spPr>
          <a:xfrm>
            <a:off x="5764850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73"/>
          <p:cNvSpPr/>
          <p:nvPr/>
        </p:nvSpPr>
        <p:spPr>
          <a:xfrm>
            <a:off x="5764850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73"/>
          <p:cNvSpPr/>
          <p:nvPr/>
        </p:nvSpPr>
        <p:spPr>
          <a:xfrm>
            <a:off x="5764850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73"/>
          <p:cNvSpPr/>
          <p:nvPr/>
        </p:nvSpPr>
        <p:spPr>
          <a:xfrm>
            <a:off x="5764850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73"/>
          <p:cNvSpPr/>
          <p:nvPr/>
        </p:nvSpPr>
        <p:spPr>
          <a:xfrm>
            <a:off x="5764850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73"/>
          <p:cNvSpPr/>
          <p:nvPr/>
        </p:nvSpPr>
        <p:spPr>
          <a:xfrm>
            <a:off x="5764850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73"/>
          <p:cNvSpPr/>
          <p:nvPr/>
        </p:nvSpPr>
        <p:spPr>
          <a:xfrm>
            <a:off x="5764850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73"/>
          <p:cNvSpPr/>
          <p:nvPr/>
        </p:nvSpPr>
        <p:spPr>
          <a:xfrm>
            <a:off x="5764850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73"/>
          <p:cNvSpPr/>
          <p:nvPr/>
        </p:nvSpPr>
        <p:spPr>
          <a:xfrm>
            <a:off x="5764850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73"/>
          <p:cNvSpPr/>
          <p:nvPr/>
        </p:nvSpPr>
        <p:spPr>
          <a:xfrm>
            <a:off x="5764850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73"/>
          <p:cNvSpPr/>
          <p:nvPr/>
        </p:nvSpPr>
        <p:spPr>
          <a:xfrm>
            <a:off x="6461325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73"/>
          <p:cNvSpPr/>
          <p:nvPr/>
        </p:nvSpPr>
        <p:spPr>
          <a:xfrm>
            <a:off x="6461325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73"/>
          <p:cNvSpPr/>
          <p:nvPr/>
        </p:nvSpPr>
        <p:spPr>
          <a:xfrm>
            <a:off x="6461325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73"/>
          <p:cNvSpPr/>
          <p:nvPr/>
        </p:nvSpPr>
        <p:spPr>
          <a:xfrm>
            <a:off x="6461325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73"/>
          <p:cNvSpPr/>
          <p:nvPr/>
        </p:nvSpPr>
        <p:spPr>
          <a:xfrm>
            <a:off x="6461325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73"/>
          <p:cNvSpPr/>
          <p:nvPr/>
        </p:nvSpPr>
        <p:spPr>
          <a:xfrm>
            <a:off x="6461325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73"/>
          <p:cNvSpPr/>
          <p:nvPr/>
        </p:nvSpPr>
        <p:spPr>
          <a:xfrm>
            <a:off x="6461325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73"/>
          <p:cNvSpPr/>
          <p:nvPr/>
        </p:nvSpPr>
        <p:spPr>
          <a:xfrm>
            <a:off x="6461325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73"/>
          <p:cNvSpPr/>
          <p:nvPr/>
        </p:nvSpPr>
        <p:spPr>
          <a:xfrm>
            <a:off x="6461325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73"/>
          <p:cNvSpPr/>
          <p:nvPr/>
        </p:nvSpPr>
        <p:spPr>
          <a:xfrm>
            <a:off x="6461325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73"/>
          <p:cNvSpPr/>
          <p:nvPr/>
        </p:nvSpPr>
        <p:spPr>
          <a:xfrm>
            <a:off x="7157800" y="25406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73"/>
          <p:cNvSpPr/>
          <p:nvPr/>
        </p:nvSpPr>
        <p:spPr>
          <a:xfrm>
            <a:off x="7157800" y="26491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73"/>
          <p:cNvSpPr/>
          <p:nvPr/>
        </p:nvSpPr>
        <p:spPr>
          <a:xfrm>
            <a:off x="7157800" y="27577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73"/>
          <p:cNvSpPr/>
          <p:nvPr/>
        </p:nvSpPr>
        <p:spPr>
          <a:xfrm>
            <a:off x="7157800" y="28663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73"/>
          <p:cNvSpPr/>
          <p:nvPr/>
        </p:nvSpPr>
        <p:spPr>
          <a:xfrm>
            <a:off x="7157800" y="29749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73"/>
          <p:cNvSpPr/>
          <p:nvPr/>
        </p:nvSpPr>
        <p:spPr>
          <a:xfrm>
            <a:off x="7157800" y="30834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73"/>
          <p:cNvSpPr/>
          <p:nvPr/>
        </p:nvSpPr>
        <p:spPr>
          <a:xfrm>
            <a:off x="7157800" y="319205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73"/>
          <p:cNvSpPr/>
          <p:nvPr/>
        </p:nvSpPr>
        <p:spPr>
          <a:xfrm>
            <a:off x="7157800" y="330062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73"/>
          <p:cNvSpPr/>
          <p:nvPr/>
        </p:nvSpPr>
        <p:spPr>
          <a:xfrm>
            <a:off x="7157800" y="3409200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73"/>
          <p:cNvSpPr/>
          <p:nvPr/>
        </p:nvSpPr>
        <p:spPr>
          <a:xfrm>
            <a:off x="7157800" y="3517775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73"/>
          <p:cNvSpPr/>
          <p:nvPr/>
        </p:nvSpPr>
        <p:spPr>
          <a:xfrm>
            <a:off x="889525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73"/>
          <p:cNvSpPr/>
          <p:nvPr/>
        </p:nvSpPr>
        <p:spPr>
          <a:xfrm>
            <a:off x="889525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73"/>
          <p:cNvSpPr/>
          <p:nvPr/>
        </p:nvSpPr>
        <p:spPr>
          <a:xfrm>
            <a:off x="889525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73"/>
          <p:cNvSpPr/>
          <p:nvPr/>
        </p:nvSpPr>
        <p:spPr>
          <a:xfrm>
            <a:off x="889525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73"/>
          <p:cNvSpPr/>
          <p:nvPr/>
        </p:nvSpPr>
        <p:spPr>
          <a:xfrm>
            <a:off x="889525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73"/>
          <p:cNvSpPr/>
          <p:nvPr/>
        </p:nvSpPr>
        <p:spPr>
          <a:xfrm>
            <a:off x="889525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73"/>
          <p:cNvSpPr/>
          <p:nvPr/>
        </p:nvSpPr>
        <p:spPr>
          <a:xfrm>
            <a:off x="889525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73"/>
          <p:cNvSpPr/>
          <p:nvPr/>
        </p:nvSpPr>
        <p:spPr>
          <a:xfrm>
            <a:off x="889525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73"/>
          <p:cNvSpPr/>
          <p:nvPr/>
        </p:nvSpPr>
        <p:spPr>
          <a:xfrm>
            <a:off x="889525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73"/>
          <p:cNvSpPr/>
          <p:nvPr/>
        </p:nvSpPr>
        <p:spPr>
          <a:xfrm>
            <a:off x="889525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73"/>
          <p:cNvSpPr/>
          <p:nvPr/>
        </p:nvSpPr>
        <p:spPr>
          <a:xfrm>
            <a:off x="1586000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73"/>
          <p:cNvSpPr/>
          <p:nvPr/>
        </p:nvSpPr>
        <p:spPr>
          <a:xfrm>
            <a:off x="1586000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73"/>
          <p:cNvSpPr/>
          <p:nvPr/>
        </p:nvSpPr>
        <p:spPr>
          <a:xfrm>
            <a:off x="1586000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73"/>
          <p:cNvSpPr/>
          <p:nvPr/>
        </p:nvSpPr>
        <p:spPr>
          <a:xfrm>
            <a:off x="1586000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73"/>
          <p:cNvSpPr/>
          <p:nvPr/>
        </p:nvSpPr>
        <p:spPr>
          <a:xfrm>
            <a:off x="1586000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73"/>
          <p:cNvSpPr/>
          <p:nvPr/>
        </p:nvSpPr>
        <p:spPr>
          <a:xfrm>
            <a:off x="1586000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73"/>
          <p:cNvSpPr/>
          <p:nvPr/>
        </p:nvSpPr>
        <p:spPr>
          <a:xfrm>
            <a:off x="1586000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73"/>
          <p:cNvSpPr/>
          <p:nvPr/>
        </p:nvSpPr>
        <p:spPr>
          <a:xfrm>
            <a:off x="1586000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73"/>
          <p:cNvSpPr/>
          <p:nvPr/>
        </p:nvSpPr>
        <p:spPr>
          <a:xfrm>
            <a:off x="1586000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73"/>
          <p:cNvSpPr/>
          <p:nvPr/>
        </p:nvSpPr>
        <p:spPr>
          <a:xfrm>
            <a:off x="1586000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73"/>
          <p:cNvSpPr/>
          <p:nvPr/>
        </p:nvSpPr>
        <p:spPr>
          <a:xfrm>
            <a:off x="2282475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73"/>
          <p:cNvSpPr/>
          <p:nvPr/>
        </p:nvSpPr>
        <p:spPr>
          <a:xfrm>
            <a:off x="2282475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73"/>
          <p:cNvSpPr/>
          <p:nvPr/>
        </p:nvSpPr>
        <p:spPr>
          <a:xfrm>
            <a:off x="2282475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73"/>
          <p:cNvSpPr/>
          <p:nvPr/>
        </p:nvSpPr>
        <p:spPr>
          <a:xfrm>
            <a:off x="2282475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73"/>
          <p:cNvSpPr/>
          <p:nvPr/>
        </p:nvSpPr>
        <p:spPr>
          <a:xfrm>
            <a:off x="2282475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73"/>
          <p:cNvSpPr/>
          <p:nvPr/>
        </p:nvSpPr>
        <p:spPr>
          <a:xfrm>
            <a:off x="2282475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73"/>
          <p:cNvSpPr/>
          <p:nvPr/>
        </p:nvSpPr>
        <p:spPr>
          <a:xfrm>
            <a:off x="2282475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73"/>
          <p:cNvSpPr/>
          <p:nvPr/>
        </p:nvSpPr>
        <p:spPr>
          <a:xfrm>
            <a:off x="2282475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73"/>
          <p:cNvSpPr/>
          <p:nvPr/>
        </p:nvSpPr>
        <p:spPr>
          <a:xfrm>
            <a:off x="2282475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73"/>
          <p:cNvSpPr/>
          <p:nvPr/>
        </p:nvSpPr>
        <p:spPr>
          <a:xfrm>
            <a:off x="2282475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73"/>
          <p:cNvSpPr/>
          <p:nvPr/>
        </p:nvSpPr>
        <p:spPr>
          <a:xfrm>
            <a:off x="2978950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73"/>
          <p:cNvSpPr/>
          <p:nvPr/>
        </p:nvSpPr>
        <p:spPr>
          <a:xfrm>
            <a:off x="2978950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73"/>
          <p:cNvSpPr/>
          <p:nvPr/>
        </p:nvSpPr>
        <p:spPr>
          <a:xfrm>
            <a:off x="2978950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73"/>
          <p:cNvSpPr/>
          <p:nvPr/>
        </p:nvSpPr>
        <p:spPr>
          <a:xfrm>
            <a:off x="2978950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73"/>
          <p:cNvSpPr/>
          <p:nvPr/>
        </p:nvSpPr>
        <p:spPr>
          <a:xfrm>
            <a:off x="2978950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73"/>
          <p:cNvSpPr/>
          <p:nvPr/>
        </p:nvSpPr>
        <p:spPr>
          <a:xfrm>
            <a:off x="2978950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73"/>
          <p:cNvSpPr/>
          <p:nvPr/>
        </p:nvSpPr>
        <p:spPr>
          <a:xfrm>
            <a:off x="2978950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73"/>
          <p:cNvSpPr/>
          <p:nvPr/>
        </p:nvSpPr>
        <p:spPr>
          <a:xfrm>
            <a:off x="2978950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73"/>
          <p:cNvSpPr/>
          <p:nvPr/>
        </p:nvSpPr>
        <p:spPr>
          <a:xfrm>
            <a:off x="2978950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73"/>
          <p:cNvSpPr/>
          <p:nvPr/>
        </p:nvSpPr>
        <p:spPr>
          <a:xfrm>
            <a:off x="2978950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73"/>
          <p:cNvSpPr/>
          <p:nvPr/>
        </p:nvSpPr>
        <p:spPr>
          <a:xfrm>
            <a:off x="3675425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73"/>
          <p:cNvSpPr/>
          <p:nvPr/>
        </p:nvSpPr>
        <p:spPr>
          <a:xfrm>
            <a:off x="3675425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73"/>
          <p:cNvSpPr/>
          <p:nvPr/>
        </p:nvSpPr>
        <p:spPr>
          <a:xfrm>
            <a:off x="3675425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73"/>
          <p:cNvSpPr/>
          <p:nvPr/>
        </p:nvSpPr>
        <p:spPr>
          <a:xfrm>
            <a:off x="3675425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73"/>
          <p:cNvSpPr/>
          <p:nvPr/>
        </p:nvSpPr>
        <p:spPr>
          <a:xfrm>
            <a:off x="3675425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73"/>
          <p:cNvSpPr/>
          <p:nvPr/>
        </p:nvSpPr>
        <p:spPr>
          <a:xfrm>
            <a:off x="3675425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73"/>
          <p:cNvSpPr/>
          <p:nvPr/>
        </p:nvSpPr>
        <p:spPr>
          <a:xfrm>
            <a:off x="3675425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73"/>
          <p:cNvSpPr/>
          <p:nvPr/>
        </p:nvSpPr>
        <p:spPr>
          <a:xfrm>
            <a:off x="3675425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73"/>
          <p:cNvSpPr/>
          <p:nvPr/>
        </p:nvSpPr>
        <p:spPr>
          <a:xfrm>
            <a:off x="3675425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73"/>
          <p:cNvSpPr/>
          <p:nvPr/>
        </p:nvSpPr>
        <p:spPr>
          <a:xfrm>
            <a:off x="3675425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73"/>
          <p:cNvSpPr/>
          <p:nvPr/>
        </p:nvSpPr>
        <p:spPr>
          <a:xfrm>
            <a:off x="4371900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73"/>
          <p:cNvSpPr/>
          <p:nvPr/>
        </p:nvSpPr>
        <p:spPr>
          <a:xfrm>
            <a:off x="4371900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73"/>
          <p:cNvSpPr/>
          <p:nvPr/>
        </p:nvSpPr>
        <p:spPr>
          <a:xfrm>
            <a:off x="4371900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9" name="Google Shape;1209;p73"/>
          <p:cNvSpPr/>
          <p:nvPr/>
        </p:nvSpPr>
        <p:spPr>
          <a:xfrm>
            <a:off x="4371900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73"/>
          <p:cNvSpPr/>
          <p:nvPr/>
        </p:nvSpPr>
        <p:spPr>
          <a:xfrm>
            <a:off x="4371900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73"/>
          <p:cNvSpPr/>
          <p:nvPr/>
        </p:nvSpPr>
        <p:spPr>
          <a:xfrm>
            <a:off x="4371900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73"/>
          <p:cNvSpPr/>
          <p:nvPr/>
        </p:nvSpPr>
        <p:spPr>
          <a:xfrm>
            <a:off x="4371900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73"/>
          <p:cNvSpPr/>
          <p:nvPr/>
        </p:nvSpPr>
        <p:spPr>
          <a:xfrm>
            <a:off x="4371900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73"/>
          <p:cNvSpPr/>
          <p:nvPr/>
        </p:nvSpPr>
        <p:spPr>
          <a:xfrm>
            <a:off x="4371900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73"/>
          <p:cNvSpPr/>
          <p:nvPr/>
        </p:nvSpPr>
        <p:spPr>
          <a:xfrm>
            <a:off x="4371900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73"/>
          <p:cNvSpPr/>
          <p:nvPr/>
        </p:nvSpPr>
        <p:spPr>
          <a:xfrm>
            <a:off x="5068375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73"/>
          <p:cNvSpPr/>
          <p:nvPr/>
        </p:nvSpPr>
        <p:spPr>
          <a:xfrm>
            <a:off x="5068375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73"/>
          <p:cNvSpPr/>
          <p:nvPr/>
        </p:nvSpPr>
        <p:spPr>
          <a:xfrm>
            <a:off x="5068375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73"/>
          <p:cNvSpPr/>
          <p:nvPr/>
        </p:nvSpPr>
        <p:spPr>
          <a:xfrm>
            <a:off x="5068375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73"/>
          <p:cNvSpPr/>
          <p:nvPr/>
        </p:nvSpPr>
        <p:spPr>
          <a:xfrm>
            <a:off x="5068375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73"/>
          <p:cNvSpPr/>
          <p:nvPr/>
        </p:nvSpPr>
        <p:spPr>
          <a:xfrm>
            <a:off x="5068375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73"/>
          <p:cNvSpPr/>
          <p:nvPr/>
        </p:nvSpPr>
        <p:spPr>
          <a:xfrm>
            <a:off x="5068375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73"/>
          <p:cNvSpPr/>
          <p:nvPr/>
        </p:nvSpPr>
        <p:spPr>
          <a:xfrm>
            <a:off x="5068375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73"/>
          <p:cNvSpPr/>
          <p:nvPr/>
        </p:nvSpPr>
        <p:spPr>
          <a:xfrm>
            <a:off x="5068375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73"/>
          <p:cNvSpPr/>
          <p:nvPr/>
        </p:nvSpPr>
        <p:spPr>
          <a:xfrm>
            <a:off x="5068375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73"/>
          <p:cNvSpPr/>
          <p:nvPr/>
        </p:nvSpPr>
        <p:spPr>
          <a:xfrm>
            <a:off x="5764850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73"/>
          <p:cNvSpPr/>
          <p:nvPr/>
        </p:nvSpPr>
        <p:spPr>
          <a:xfrm>
            <a:off x="5764850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73"/>
          <p:cNvSpPr/>
          <p:nvPr/>
        </p:nvSpPr>
        <p:spPr>
          <a:xfrm>
            <a:off x="5764850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73"/>
          <p:cNvSpPr/>
          <p:nvPr/>
        </p:nvSpPr>
        <p:spPr>
          <a:xfrm>
            <a:off x="5764850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73"/>
          <p:cNvSpPr/>
          <p:nvPr/>
        </p:nvSpPr>
        <p:spPr>
          <a:xfrm>
            <a:off x="5764850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p73"/>
          <p:cNvSpPr/>
          <p:nvPr/>
        </p:nvSpPr>
        <p:spPr>
          <a:xfrm>
            <a:off x="5764850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73"/>
          <p:cNvSpPr/>
          <p:nvPr/>
        </p:nvSpPr>
        <p:spPr>
          <a:xfrm>
            <a:off x="5764850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73"/>
          <p:cNvSpPr/>
          <p:nvPr/>
        </p:nvSpPr>
        <p:spPr>
          <a:xfrm>
            <a:off x="5764850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p73"/>
          <p:cNvSpPr/>
          <p:nvPr/>
        </p:nvSpPr>
        <p:spPr>
          <a:xfrm>
            <a:off x="5764850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73"/>
          <p:cNvSpPr/>
          <p:nvPr/>
        </p:nvSpPr>
        <p:spPr>
          <a:xfrm>
            <a:off x="5764850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73"/>
          <p:cNvSpPr/>
          <p:nvPr/>
        </p:nvSpPr>
        <p:spPr>
          <a:xfrm>
            <a:off x="6461325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73"/>
          <p:cNvSpPr/>
          <p:nvPr/>
        </p:nvSpPr>
        <p:spPr>
          <a:xfrm>
            <a:off x="6461325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73"/>
          <p:cNvSpPr/>
          <p:nvPr/>
        </p:nvSpPr>
        <p:spPr>
          <a:xfrm>
            <a:off x="6461325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73"/>
          <p:cNvSpPr/>
          <p:nvPr/>
        </p:nvSpPr>
        <p:spPr>
          <a:xfrm>
            <a:off x="6461325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73"/>
          <p:cNvSpPr/>
          <p:nvPr/>
        </p:nvSpPr>
        <p:spPr>
          <a:xfrm>
            <a:off x="6461325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73"/>
          <p:cNvSpPr/>
          <p:nvPr/>
        </p:nvSpPr>
        <p:spPr>
          <a:xfrm>
            <a:off x="6461325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73"/>
          <p:cNvSpPr/>
          <p:nvPr/>
        </p:nvSpPr>
        <p:spPr>
          <a:xfrm>
            <a:off x="6461325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73"/>
          <p:cNvSpPr/>
          <p:nvPr/>
        </p:nvSpPr>
        <p:spPr>
          <a:xfrm>
            <a:off x="6461325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73"/>
          <p:cNvSpPr/>
          <p:nvPr/>
        </p:nvSpPr>
        <p:spPr>
          <a:xfrm>
            <a:off x="6461325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73"/>
          <p:cNvSpPr/>
          <p:nvPr/>
        </p:nvSpPr>
        <p:spPr>
          <a:xfrm>
            <a:off x="6461325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73"/>
          <p:cNvSpPr/>
          <p:nvPr/>
        </p:nvSpPr>
        <p:spPr>
          <a:xfrm>
            <a:off x="7157800" y="43187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73"/>
          <p:cNvSpPr/>
          <p:nvPr/>
        </p:nvSpPr>
        <p:spPr>
          <a:xfrm>
            <a:off x="7157800" y="44273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73"/>
          <p:cNvSpPr/>
          <p:nvPr/>
        </p:nvSpPr>
        <p:spPr>
          <a:xfrm>
            <a:off x="7157800" y="45359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73"/>
          <p:cNvSpPr/>
          <p:nvPr/>
        </p:nvSpPr>
        <p:spPr>
          <a:xfrm>
            <a:off x="7157800" y="46445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73"/>
          <p:cNvSpPr/>
          <p:nvPr/>
        </p:nvSpPr>
        <p:spPr>
          <a:xfrm>
            <a:off x="7157800" y="47530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73"/>
          <p:cNvSpPr/>
          <p:nvPr/>
        </p:nvSpPr>
        <p:spPr>
          <a:xfrm>
            <a:off x="7157800" y="48616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73"/>
          <p:cNvSpPr/>
          <p:nvPr/>
        </p:nvSpPr>
        <p:spPr>
          <a:xfrm>
            <a:off x="7157800" y="497023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73"/>
          <p:cNvSpPr/>
          <p:nvPr/>
        </p:nvSpPr>
        <p:spPr>
          <a:xfrm>
            <a:off x="7157800" y="507881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73"/>
          <p:cNvSpPr/>
          <p:nvPr/>
        </p:nvSpPr>
        <p:spPr>
          <a:xfrm>
            <a:off x="7157800" y="5187389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73"/>
          <p:cNvSpPr/>
          <p:nvPr/>
        </p:nvSpPr>
        <p:spPr>
          <a:xfrm>
            <a:off x="7157800" y="5295964"/>
            <a:ext cx="574500" cy="381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73"/>
          <p:cNvSpPr txBox="1"/>
          <p:nvPr>
            <p:ph idx="6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257" name="Google Shape;1257;p73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258" name="Google Shape;1258;p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259" name="Google Shape;1259;p7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0" name="Google Shape;1260;p73"/>
          <p:cNvSpPr txBox="1"/>
          <p:nvPr>
            <p:ph idx="7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quote three column">
  <p:cSld name="CUSTOM_4_9">
    <p:bg>
      <p:bgPr>
        <a:solidFill>
          <a:srgbClr val="292929"/>
        </a:solidFill>
      </p:bgPr>
    </p:bg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2" name="Google Shape;1262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10700" y="2217200"/>
            <a:ext cx="553225" cy="55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27750" y="2217200"/>
            <a:ext cx="553225" cy="55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4800" y="2217200"/>
            <a:ext cx="553225" cy="5532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5" name="Google Shape;1265;p74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6" name="Google Shape;1266;p7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7" name="Google Shape;1267;p74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268" name="Google Shape;1268;p74"/>
          <p:cNvCxnSpPr/>
          <p:nvPr/>
        </p:nvCxnSpPr>
        <p:spPr>
          <a:xfrm>
            <a:off x="4307600" y="2776950"/>
            <a:ext cx="0" cy="23025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269" name="Google Shape;1269;p74"/>
          <p:cNvCxnSpPr/>
          <p:nvPr/>
        </p:nvCxnSpPr>
        <p:spPr>
          <a:xfrm>
            <a:off x="7890550" y="2776950"/>
            <a:ext cx="0" cy="23025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270" name="Google Shape;1270;p74"/>
          <p:cNvSpPr txBox="1"/>
          <p:nvPr>
            <p:ph idx="2" type="subTitle"/>
          </p:nvPr>
        </p:nvSpPr>
        <p:spPr>
          <a:xfrm>
            <a:off x="1140925" y="4681050"/>
            <a:ext cx="27504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1" name="Google Shape;1271;p74"/>
          <p:cNvSpPr txBox="1"/>
          <p:nvPr>
            <p:ph idx="3" type="subTitle"/>
          </p:nvPr>
        </p:nvSpPr>
        <p:spPr>
          <a:xfrm>
            <a:off x="1140925" y="2813710"/>
            <a:ext cx="27504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2" name="Google Shape;1272;p74"/>
          <p:cNvSpPr txBox="1"/>
          <p:nvPr>
            <p:ph idx="4" type="subTitle"/>
          </p:nvPr>
        </p:nvSpPr>
        <p:spPr>
          <a:xfrm>
            <a:off x="4723875" y="2813710"/>
            <a:ext cx="27504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3" name="Google Shape;1273;p74"/>
          <p:cNvSpPr txBox="1"/>
          <p:nvPr>
            <p:ph idx="5" type="subTitle"/>
          </p:nvPr>
        </p:nvSpPr>
        <p:spPr>
          <a:xfrm>
            <a:off x="8306825" y="2813710"/>
            <a:ext cx="27504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4" name="Google Shape;1274;p74"/>
          <p:cNvSpPr txBox="1"/>
          <p:nvPr>
            <p:ph idx="6" type="subTitle"/>
          </p:nvPr>
        </p:nvSpPr>
        <p:spPr>
          <a:xfrm>
            <a:off x="4720800" y="4681050"/>
            <a:ext cx="27504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5" name="Google Shape;1275;p74"/>
          <p:cNvSpPr txBox="1"/>
          <p:nvPr>
            <p:ph idx="7" type="subTitle"/>
          </p:nvPr>
        </p:nvSpPr>
        <p:spPr>
          <a:xfrm>
            <a:off x="8306825" y="4681050"/>
            <a:ext cx="27504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6" name="Google Shape;1276;p74"/>
          <p:cNvSpPr txBox="1"/>
          <p:nvPr>
            <p:ph idx="8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277" name="Google Shape;1277;p74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278" name="Google Shape;127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7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80" name="Google Shape;1280;p74"/>
          <p:cNvSpPr txBox="1"/>
          <p:nvPr>
            <p:ph idx="9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quote two column">
  <p:cSld name="CUSTOM_4_8">
    <p:bg>
      <p:bgPr>
        <a:solidFill>
          <a:srgbClr val="292929"/>
        </a:solidFill>
      </p:bgPr>
    </p:bg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2" name="Google Shape;1282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413275" y="2044900"/>
            <a:ext cx="731700" cy="731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27075" y="2044900"/>
            <a:ext cx="731700" cy="7316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4" name="Google Shape;1284;p75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5" name="Google Shape;1285;p7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6" name="Google Shape;1286;p75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287" name="Google Shape;1287;p75"/>
          <p:cNvCxnSpPr/>
          <p:nvPr/>
        </p:nvCxnSpPr>
        <p:spPr>
          <a:xfrm>
            <a:off x="6098909" y="2796200"/>
            <a:ext cx="0" cy="29235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288" name="Google Shape;1288;p75"/>
          <p:cNvSpPr txBox="1"/>
          <p:nvPr>
            <p:ph idx="2" type="subTitle"/>
          </p:nvPr>
        </p:nvSpPr>
        <p:spPr>
          <a:xfrm>
            <a:off x="1343125" y="5036725"/>
            <a:ext cx="43980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89" name="Google Shape;1289;p75"/>
          <p:cNvSpPr txBox="1"/>
          <p:nvPr>
            <p:ph idx="3" type="subTitle"/>
          </p:nvPr>
        </p:nvSpPr>
        <p:spPr>
          <a:xfrm>
            <a:off x="1343125" y="2848100"/>
            <a:ext cx="4398000" cy="186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90" name="Google Shape;1290;p75"/>
          <p:cNvSpPr txBox="1"/>
          <p:nvPr>
            <p:ph idx="4" type="subTitle"/>
          </p:nvPr>
        </p:nvSpPr>
        <p:spPr>
          <a:xfrm>
            <a:off x="6529325" y="5036725"/>
            <a:ext cx="43980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91" name="Google Shape;1291;p75"/>
          <p:cNvSpPr txBox="1"/>
          <p:nvPr>
            <p:ph idx="5" type="subTitle"/>
          </p:nvPr>
        </p:nvSpPr>
        <p:spPr>
          <a:xfrm>
            <a:off x="6529325" y="2848100"/>
            <a:ext cx="4398000" cy="186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92" name="Google Shape;1292;p75"/>
          <p:cNvSpPr txBox="1"/>
          <p:nvPr>
            <p:ph idx="6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293" name="Google Shape;1293;p75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294" name="Google Shape;129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7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296" name="Google Shape;1296;p75"/>
          <p:cNvCxnSpPr/>
          <p:nvPr/>
        </p:nvCxnSpPr>
        <p:spPr>
          <a:xfrm>
            <a:off x="1366500" y="4884332"/>
            <a:ext cx="156000" cy="0"/>
          </a:xfrm>
          <a:prstGeom prst="straightConnector1">
            <a:avLst/>
          </a:prstGeom>
          <a:noFill/>
          <a:ln cap="flat" cmpd="sng" w="2857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7" name="Google Shape;1297;p75"/>
          <p:cNvCxnSpPr/>
          <p:nvPr/>
        </p:nvCxnSpPr>
        <p:spPr>
          <a:xfrm>
            <a:off x="6552700" y="4884332"/>
            <a:ext cx="156000" cy="0"/>
          </a:xfrm>
          <a:prstGeom prst="straightConnector1">
            <a:avLst/>
          </a:prstGeom>
          <a:noFill/>
          <a:ln cap="flat" cmpd="sng" w="2857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8" name="Google Shape;1298;p75"/>
          <p:cNvSpPr txBox="1"/>
          <p:nvPr>
            <p:ph idx="7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quote large">
  <p:cSld name="CUSTOM_4_7">
    <p:bg>
      <p:bgPr>
        <a:solidFill>
          <a:srgbClr val="292929"/>
        </a:solidFill>
      </p:bgPr>
    </p:bg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" name="Google Shape;1300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9450" y="1298450"/>
            <a:ext cx="731700" cy="731678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76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1302" name="Google Shape;1302;p76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3" name="Google Shape;1303;p76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4" name="Google Shape;1304;p76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05" name="Google Shape;1305;p76"/>
          <p:cNvSpPr txBox="1"/>
          <p:nvPr>
            <p:ph type="title"/>
          </p:nvPr>
        </p:nvSpPr>
        <p:spPr>
          <a:xfrm>
            <a:off x="4465550" y="1455375"/>
            <a:ext cx="6724800" cy="320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06" name="Google Shape;1306;p76"/>
          <p:cNvSpPr txBox="1"/>
          <p:nvPr>
            <p:ph idx="3" type="subTitle"/>
          </p:nvPr>
        </p:nvSpPr>
        <p:spPr>
          <a:xfrm>
            <a:off x="4465600" y="5036725"/>
            <a:ext cx="4097700" cy="4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1307" name="Google Shape;130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76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309" name="Google Shape;1309;p76"/>
          <p:cNvCxnSpPr/>
          <p:nvPr/>
        </p:nvCxnSpPr>
        <p:spPr>
          <a:xfrm>
            <a:off x="4488930" y="4884332"/>
            <a:ext cx="156000" cy="0"/>
          </a:xfrm>
          <a:prstGeom prst="straightConnector1">
            <a:avLst/>
          </a:prstGeom>
          <a:noFill/>
          <a:ln cap="flat" cmpd="sng" w="2857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wo by two">
  <p:cSld name="CUSTOM_4_6">
    <p:bg>
      <p:bgPr>
        <a:solidFill>
          <a:srgbClr val="292929"/>
        </a:solidFill>
      </p:bgPr>
    </p:bg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1" name="Google Shape;1311;p77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2" name="Google Shape;1312;p77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3" name="Google Shape;1313;p77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14" name="Google Shape;1314;p77"/>
          <p:cNvSpPr txBox="1"/>
          <p:nvPr>
            <p:ph idx="2" type="subTitle"/>
          </p:nvPr>
        </p:nvSpPr>
        <p:spPr>
          <a:xfrm>
            <a:off x="6855088" y="2788100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15" name="Google Shape;1315;p77"/>
          <p:cNvSpPr txBox="1"/>
          <p:nvPr>
            <p:ph idx="3" type="subTitle"/>
          </p:nvPr>
        </p:nvSpPr>
        <p:spPr>
          <a:xfrm>
            <a:off x="6855081" y="2352950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16" name="Google Shape;1316;p77"/>
          <p:cNvSpPr txBox="1"/>
          <p:nvPr>
            <p:ph idx="4" type="subTitle"/>
          </p:nvPr>
        </p:nvSpPr>
        <p:spPr>
          <a:xfrm>
            <a:off x="6855088" y="4434375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17" name="Google Shape;1317;p77"/>
          <p:cNvSpPr txBox="1"/>
          <p:nvPr>
            <p:ph idx="5" type="subTitle"/>
          </p:nvPr>
        </p:nvSpPr>
        <p:spPr>
          <a:xfrm>
            <a:off x="6855081" y="3999225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18" name="Google Shape;1318;p77"/>
          <p:cNvSpPr txBox="1"/>
          <p:nvPr>
            <p:ph idx="6" type="subTitle"/>
          </p:nvPr>
        </p:nvSpPr>
        <p:spPr>
          <a:xfrm>
            <a:off x="2084625" y="2788100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19" name="Google Shape;1319;p77"/>
          <p:cNvSpPr txBox="1"/>
          <p:nvPr>
            <p:ph idx="7" type="subTitle"/>
          </p:nvPr>
        </p:nvSpPr>
        <p:spPr>
          <a:xfrm>
            <a:off x="2084600" y="2352950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20" name="Google Shape;1320;p77"/>
          <p:cNvSpPr txBox="1"/>
          <p:nvPr>
            <p:ph idx="8" type="subTitle"/>
          </p:nvPr>
        </p:nvSpPr>
        <p:spPr>
          <a:xfrm>
            <a:off x="2084625" y="4434375"/>
            <a:ext cx="35121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21" name="Google Shape;1321;p77"/>
          <p:cNvSpPr txBox="1"/>
          <p:nvPr>
            <p:ph idx="9" type="subTitle"/>
          </p:nvPr>
        </p:nvSpPr>
        <p:spPr>
          <a:xfrm>
            <a:off x="2084600" y="3999225"/>
            <a:ext cx="35121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22" name="Google Shape;1322;p77"/>
          <p:cNvSpPr txBox="1"/>
          <p:nvPr>
            <p:ph idx="1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23" name="Google Shape;1323;p77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324" name="Google Shape;1324;p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7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26" name="Google Shape;1326;p77"/>
          <p:cNvSpPr txBox="1"/>
          <p:nvPr>
            <p:ph idx="1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four column">
  <p:cSld name="CUSTOM_4_5">
    <p:bg>
      <p:bgPr>
        <a:solidFill>
          <a:srgbClr val="292929"/>
        </a:solidFill>
      </p:bgPr>
    </p:bg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8" name="Google Shape;1328;p78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9" name="Google Shape;1329;p78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0" name="Google Shape;1330;p78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331" name="Google Shape;1331;p78"/>
          <p:cNvCxnSpPr/>
          <p:nvPr/>
        </p:nvCxnSpPr>
        <p:spPr>
          <a:xfrm>
            <a:off x="3416583" y="3678000"/>
            <a:ext cx="0" cy="1527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332" name="Google Shape;1332;p78"/>
          <p:cNvCxnSpPr/>
          <p:nvPr/>
        </p:nvCxnSpPr>
        <p:spPr>
          <a:xfrm>
            <a:off x="6096100" y="3678000"/>
            <a:ext cx="0" cy="1527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333" name="Google Shape;1333;p78"/>
          <p:cNvCxnSpPr/>
          <p:nvPr/>
        </p:nvCxnSpPr>
        <p:spPr>
          <a:xfrm>
            <a:off x="8775617" y="3678000"/>
            <a:ext cx="0" cy="1527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334" name="Google Shape;1334;p78"/>
          <p:cNvSpPr txBox="1"/>
          <p:nvPr>
            <p:ph idx="2" type="subTitle"/>
          </p:nvPr>
        </p:nvSpPr>
        <p:spPr>
          <a:xfrm>
            <a:off x="885075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35" name="Google Shape;1335;p78"/>
          <p:cNvSpPr txBox="1"/>
          <p:nvPr>
            <p:ph idx="3" type="subTitle"/>
          </p:nvPr>
        </p:nvSpPr>
        <p:spPr>
          <a:xfrm>
            <a:off x="885050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36" name="Google Shape;1336;p78"/>
          <p:cNvSpPr txBox="1"/>
          <p:nvPr>
            <p:ph idx="4" type="subTitle"/>
          </p:nvPr>
        </p:nvSpPr>
        <p:spPr>
          <a:xfrm>
            <a:off x="8923625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37" name="Google Shape;1337;p78"/>
          <p:cNvSpPr txBox="1"/>
          <p:nvPr>
            <p:ph idx="5" type="subTitle"/>
          </p:nvPr>
        </p:nvSpPr>
        <p:spPr>
          <a:xfrm>
            <a:off x="8923600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38" name="Google Shape;1338;p78"/>
          <p:cNvSpPr txBox="1"/>
          <p:nvPr>
            <p:ph idx="6" type="subTitle"/>
          </p:nvPr>
        </p:nvSpPr>
        <p:spPr>
          <a:xfrm>
            <a:off x="6244108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39" name="Google Shape;1339;p78"/>
          <p:cNvSpPr txBox="1"/>
          <p:nvPr>
            <p:ph idx="7" type="subTitle"/>
          </p:nvPr>
        </p:nvSpPr>
        <p:spPr>
          <a:xfrm>
            <a:off x="6244083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40" name="Google Shape;1340;p78"/>
          <p:cNvSpPr txBox="1"/>
          <p:nvPr>
            <p:ph idx="8" type="subTitle"/>
          </p:nvPr>
        </p:nvSpPr>
        <p:spPr>
          <a:xfrm>
            <a:off x="3564592" y="4059500"/>
            <a:ext cx="2383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41" name="Google Shape;1341;p78"/>
          <p:cNvSpPr txBox="1"/>
          <p:nvPr>
            <p:ph idx="9" type="subTitle"/>
          </p:nvPr>
        </p:nvSpPr>
        <p:spPr>
          <a:xfrm>
            <a:off x="3564567" y="3624350"/>
            <a:ext cx="2383500" cy="37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42" name="Google Shape;1342;p78"/>
          <p:cNvSpPr txBox="1"/>
          <p:nvPr>
            <p:ph idx="1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43" name="Google Shape;1343;p78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344" name="Google Shape;1344;p7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45" name="Google Shape;1345;p7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6" name="Google Shape;1346;p78"/>
          <p:cNvSpPr txBox="1"/>
          <p:nvPr>
            <p:ph idx="1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itle left">
  <p:cSld name="CUSTOM_4_4">
    <p:bg>
      <p:bgPr>
        <a:solidFill>
          <a:srgbClr val="292929"/>
        </a:solidFill>
      </p:bgPr>
    </p:bg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79"/>
          <p:cNvSpPr txBox="1"/>
          <p:nvPr>
            <p:ph idx="1" type="subTitle"/>
          </p:nvPr>
        </p:nvSpPr>
        <p:spPr>
          <a:xfrm>
            <a:off x="885050" y="3358700"/>
            <a:ext cx="3291900" cy="19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49" name="Google Shape;1349;p79"/>
          <p:cNvSpPr txBox="1"/>
          <p:nvPr>
            <p:ph type="title"/>
          </p:nvPr>
        </p:nvSpPr>
        <p:spPr>
          <a:xfrm>
            <a:off x="885050" y="1240700"/>
            <a:ext cx="4114800" cy="19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2pPr>
            <a:lvl3pPr lvl="2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3pPr>
            <a:lvl4pPr lvl="3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4pPr>
            <a:lvl5pPr lvl="4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5pPr>
            <a:lvl6pPr lvl="5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6pPr>
            <a:lvl7pPr lvl="6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7pPr>
            <a:lvl8pPr lvl="7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8pPr>
            <a:lvl9pPr lvl="8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50" name="Google Shape;1350;p79"/>
          <p:cNvSpPr txBox="1"/>
          <p:nvPr>
            <p:ph idx="2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cxnSp>
        <p:nvCxnSpPr>
          <p:cNvPr id="1351" name="Google Shape;1351;p79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2" name="Google Shape;1352;p79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3" name="Google Shape;1353;p79"/>
          <p:cNvSpPr txBox="1"/>
          <p:nvPr>
            <p:ph idx="3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54" name="Google Shape;1354;p79"/>
          <p:cNvSpPr txBox="1"/>
          <p:nvPr>
            <p:ph idx="4" type="subTitle"/>
          </p:nvPr>
        </p:nvSpPr>
        <p:spPr>
          <a:xfrm>
            <a:off x="6857350" y="1644050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55" name="Google Shape;1355;p79"/>
          <p:cNvSpPr txBox="1"/>
          <p:nvPr>
            <p:ph idx="5" type="subTitle"/>
          </p:nvPr>
        </p:nvSpPr>
        <p:spPr>
          <a:xfrm>
            <a:off x="6857350" y="1240700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56" name="Google Shape;1356;p79"/>
          <p:cNvSpPr txBox="1"/>
          <p:nvPr>
            <p:ph idx="6" type="subTitle"/>
          </p:nvPr>
        </p:nvSpPr>
        <p:spPr>
          <a:xfrm>
            <a:off x="6857350" y="3164125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57" name="Google Shape;1357;p79"/>
          <p:cNvSpPr txBox="1"/>
          <p:nvPr>
            <p:ph idx="7" type="subTitle"/>
          </p:nvPr>
        </p:nvSpPr>
        <p:spPr>
          <a:xfrm>
            <a:off x="6857350" y="2760775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58" name="Google Shape;1358;p79"/>
          <p:cNvSpPr txBox="1"/>
          <p:nvPr>
            <p:ph idx="8" type="subTitle"/>
          </p:nvPr>
        </p:nvSpPr>
        <p:spPr>
          <a:xfrm>
            <a:off x="6857350" y="4684200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59" name="Google Shape;1359;p79"/>
          <p:cNvSpPr txBox="1"/>
          <p:nvPr>
            <p:ph idx="9" type="subTitle"/>
          </p:nvPr>
        </p:nvSpPr>
        <p:spPr>
          <a:xfrm>
            <a:off x="6857350" y="4280850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360" name="Google Shape;1360;p7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7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three column">
  <p:cSld name="CUSTOM_4_3">
    <p:bg>
      <p:bgPr>
        <a:solidFill>
          <a:srgbClr val="292929"/>
        </a:solidFill>
      </p:bgPr>
    </p:bg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63" name="Google Shape;1363;p80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4" name="Google Shape;1364;p80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5" name="Google Shape;1365;p80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366" name="Google Shape;1366;p80"/>
          <p:cNvCxnSpPr/>
          <p:nvPr/>
        </p:nvCxnSpPr>
        <p:spPr>
          <a:xfrm>
            <a:off x="4306150" y="4229725"/>
            <a:ext cx="0" cy="1557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367" name="Google Shape;1367;p80"/>
          <p:cNvCxnSpPr/>
          <p:nvPr/>
        </p:nvCxnSpPr>
        <p:spPr>
          <a:xfrm>
            <a:off x="7885850" y="4229725"/>
            <a:ext cx="0" cy="1557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368" name="Google Shape;1368;p80"/>
          <p:cNvSpPr txBox="1"/>
          <p:nvPr>
            <p:ph idx="2" type="subTitle"/>
          </p:nvPr>
        </p:nvSpPr>
        <p:spPr>
          <a:xfrm>
            <a:off x="4468300" y="4229725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69" name="Google Shape;1369;p80"/>
          <p:cNvSpPr txBox="1"/>
          <p:nvPr>
            <p:ph idx="3" type="subTitle"/>
          </p:nvPr>
        </p:nvSpPr>
        <p:spPr>
          <a:xfrm>
            <a:off x="4468400" y="4718950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70" name="Google Shape;1370;p80"/>
          <p:cNvSpPr txBox="1"/>
          <p:nvPr>
            <p:ph idx="4" type="subTitle"/>
          </p:nvPr>
        </p:nvSpPr>
        <p:spPr>
          <a:xfrm>
            <a:off x="8048000" y="4229725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71" name="Google Shape;1371;p80"/>
          <p:cNvSpPr txBox="1"/>
          <p:nvPr>
            <p:ph idx="5" type="subTitle"/>
          </p:nvPr>
        </p:nvSpPr>
        <p:spPr>
          <a:xfrm>
            <a:off x="8048100" y="4718950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72" name="Google Shape;1372;p80"/>
          <p:cNvSpPr txBox="1"/>
          <p:nvPr>
            <p:ph idx="6" type="subTitle"/>
          </p:nvPr>
        </p:nvSpPr>
        <p:spPr>
          <a:xfrm>
            <a:off x="888600" y="4229725"/>
            <a:ext cx="3255300" cy="32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73" name="Google Shape;1373;p80"/>
          <p:cNvSpPr txBox="1"/>
          <p:nvPr>
            <p:ph idx="7" type="subTitle"/>
          </p:nvPr>
        </p:nvSpPr>
        <p:spPr>
          <a:xfrm>
            <a:off x="888700" y="4718950"/>
            <a:ext cx="32553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74" name="Google Shape;1374;p80"/>
          <p:cNvSpPr txBox="1"/>
          <p:nvPr>
            <p:ph idx="8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75" name="Google Shape;1375;p80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376" name="Google Shape;1376;p8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8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8" name="Google Shape;1378;p80"/>
          <p:cNvSpPr txBox="1"/>
          <p:nvPr>
            <p:ph idx="9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image left">
  <p:cSld name="CUSTOM_4_2">
    <p:bg>
      <p:bgPr>
        <a:solidFill>
          <a:srgbClr val="292929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80" name="Google Shape;1380;p81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1" name="Google Shape;1381;p81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2" name="Google Shape;1382;p81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83" name="Google Shape;1383;p81"/>
          <p:cNvSpPr txBox="1"/>
          <p:nvPr>
            <p:ph idx="2" type="subTitle"/>
          </p:nvPr>
        </p:nvSpPr>
        <p:spPr>
          <a:xfrm>
            <a:off x="5662075" y="2539250"/>
            <a:ext cx="5486400" cy="316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13000"/>
              </a:lnSpc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13000"/>
              </a:lnSpc>
              <a:spcBef>
                <a:spcPts val="2000"/>
              </a:spcBef>
              <a:spcAft>
                <a:spcPts val="20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84" name="Google Shape;1384;p81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85" name="Google Shape;1385;p81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386" name="Google Shape;1386;p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87" name="Google Shape;1387;p8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8" name="Google Shape;1388;p81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large text alt1">
  <p:cSld name="CUSTOM_4_2_2">
    <p:bg>
      <p:bgPr>
        <a:solidFill>
          <a:srgbClr val="292929"/>
        </a:solidFill>
      </p:bgPr>
    </p:bg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0" name="Google Shape;1390;p82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1" name="Google Shape;1391;p82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2" name="Google Shape;1392;p82"/>
          <p:cNvSpPr txBox="1"/>
          <p:nvPr>
            <p:ph idx="1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93" name="Google Shape;1393;p82"/>
          <p:cNvSpPr txBox="1"/>
          <p:nvPr>
            <p:ph idx="2" type="subTitle"/>
          </p:nvPr>
        </p:nvSpPr>
        <p:spPr>
          <a:xfrm>
            <a:off x="2087850" y="2416425"/>
            <a:ext cx="8044800" cy="130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94" name="Google Shape;1394;p82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sp>
        <p:nvSpPr>
          <p:cNvPr id="1395" name="Google Shape;1395;p82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/>
        </p:txBody>
      </p:sp>
      <p:pic>
        <p:nvPicPr>
          <p:cNvPr id="1396" name="Google Shape;1396;p8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82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8" name="Google Shape;1398;p82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500"/>
              </a:spcBef>
              <a:spcAft>
                <a:spcPts val="50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large text">
  <p:cSld name="CUSTOM_4_2_1">
    <p:bg>
      <p:bgPr>
        <a:solidFill>
          <a:srgbClr val="292929"/>
        </a:solidFill>
      </p:bgPr>
    </p:bg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83"/>
          <p:cNvSpPr txBox="1"/>
          <p:nvPr>
            <p:ph type="title"/>
          </p:nvPr>
        </p:nvSpPr>
        <p:spPr>
          <a:xfrm>
            <a:off x="3280375" y="1653075"/>
            <a:ext cx="7431000" cy="393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/>
        </p:txBody>
      </p:sp>
      <p:sp>
        <p:nvSpPr>
          <p:cNvPr id="1401" name="Google Shape;1401;p83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1402" name="Google Shape;1402;p83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3" name="Google Shape;1403;p83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4" name="Google Shape;1404;p83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1405" name="Google Shape;1405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406" name="Google Shape;1406;p83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agenda dark">
  <p:cSld name="CUSTOM_4_1">
    <p:bg>
      <p:bgPr>
        <a:solidFill>
          <a:srgbClr val="292929"/>
        </a:solidFill>
      </p:bgPr>
    </p:bg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84"/>
          <p:cNvSpPr txBox="1"/>
          <p:nvPr>
            <p:ph idx="1" type="body"/>
          </p:nvPr>
        </p:nvSpPr>
        <p:spPr>
          <a:xfrm>
            <a:off x="8669900" y="1849475"/>
            <a:ext cx="2131800" cy="300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409" name="Google Shape;1409;p84"/>
          <p:cNvSpPr txBox="1"/>
          <p:nvPr>
            <p:ph idx="2" type="body"/>
          </p:nvPr>
        </p:nvSpPr>
        <p:spPr>
          <a:xfrm>
            <a:off x="5708700" y="1849475"/>
            <a:ext cx="2131800" cy="300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410" name="Google Shape;1410;p84"/>
          <p:cNvSpPr txBox="1"/>
          <p:nvPr>
            <p:ph type="title"/>
          </p:nvPr>
        </p:nvSpPr>
        <p:spPr>
          <a:xfrm>
            <a:off x="900275" y="1736433"/>
            <a:ext cx="3885900" cy="269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cxnSp>
        <p:nvCxnSpPr>
          <p:cNvPr id="1411" name="Google Shape;1411;p84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2" name="Google Shape;1412;p84"/>
          <p:cNvSpPr txBox="1"/>
          <p:nvPr>
            <p:ph idx="3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Display Medium"/>
              <a:buNone/>
              <a:defRPr sz="1000">
                <a:solidFill>
                  <a:schemeClr val="lt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ed Hat Text Medium"/>
              <a:buNone/>
              <a:defRPr sz="1000">
                <a:solidFill>
                  <a:schemeClr val="l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1413" name="Google Shape;1413;p84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14" name="Google Shape;1414;p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415" name="Google Shape;1415;p84"/>
          <p:cNvSpPr txBox="1"/>
          <p:nvPr>
            <p:ph idx="4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16" name="Google Shape;1416;p84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overview">
  <p:cSld name="CUSTOM_4_1_1_1">
    <p:bg>
      <p:bgPr>
        <a:solidFill>
          <a:srgbClr val="292929"/>
        </a:solidFill>
      </p:bgPr>
    </p:bg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8" name="Google Shape;1418;p85"/>
          <p:cNvCxnSpPr/>
          <p:nvPr/>
        </p:nvCxnSpPr>
        <p:spPr>
          <a:xfrm rot="10800000">
            <a:off x="447775" y="100"/>
            <a:ext cx="0" cy="8865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9" name="Google Shape;1419;p85"/>
          <p:cNvSpPr txBox="1"/>
          <p:nvPr>
            <p:ph idx="1" type="subTitle"/>
          </p:nvPr>
        </p:nvSpPr>
        <p:spPr>
          <a:xfrm>
            <a:off x="447775" y="55441"/>
            <a:ext cx="5148900" cy="816300"/>
          </a:xfrm>
          <a:prstGeom prst="rect">
            <a:avLst/>
          </a:prstGeom>
        </p:spPr>
        <p:txBody>
          <a:bodyPr anchorCtr="0" anchor="ctr" bIns="91425" lIns="43890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Display Medium"/>
              <a:buNone/>
              <a:defRPr sz="10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ed Hat Text Medium"/>
              <a:buNone/>
              <a:defRPr sz="1000">
                <a:solidFill>
                  <a:srgbClr val="FFFFFF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/>
        </p:txBody>
      </p:sp>
      <p:cxnSp>
        <p:nvCxnSpPr>
          <p:cNvPr id="1420" name="Google Shape;1420;p85"/>
          <p:cNvCxnSpPr/>
          <p:nvPr/>
        </p:nvCxnSpPr>
        <p:spPr>
          <a:xfrm rot="10800000">
            <a:off x="447767" y="6401400"/>
            <a:ext cx="0" cy="456600"/>
          </a:xfrm>
          <a:prstGeom prst="straightConnector1">
            <a:avLst/>
          </a:prstGeom>
          <a:noFill/>
          <a:ln cap="flat" cmpd="sng" w="9525">
            <a:solidFill>
              <a:srgbClr val="EE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1" name="Google Shape;1421;p85"/>
          <p:cNvSpPr txBox="1"/>
          <p:nvPr>
            <p:ph idx="2" type="subTitle"/>
          </p:nvPr>
        </p:nvSpPr>
        <p:spPr>
          <a:xfrm>
            <a:off x="885050" y="6169550"/>
            <a:ext cx="8002500" cy="5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422" name="Google Shape;1422;p85"/>
          <p:cNvSpPr txBox="1"/>
          <p:nvPr>
            <p:ph idx="3" type="body"/>
          </p:nvPr>
        </p:nvSpPr>
        <p:spPr>
          <a:xfrm>
            <a:off x="900275" y="3109300"/>
            <a:ext cx="5043900" cy="3000000"/>
          </a:xfrm>
          <a:prstGeom prst="rect">
            <a:avLst/>
          </a:prstGeom>
        </p:spPr>
        <p:txBody>
          <a:bodyPr anchorCtr="0" anchor="t" bIns="91425" lIns="914400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▸"/>
              <a:defRPr>
                <a:solidFill>
                  <a:srgbClr val="FFFFFF"/>
                </a:solidFill>
              </a:defRPr>
            </a:lvl1pPr>
            <a:lvl2pPr indent="-3429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2pPr>
            <a:lvl3pPr indent="-3429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3pPr>
            <a:lvl4pPr indent="-3429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4pPr>
            <a:lvl5pPr indent="-3429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5pPr>
            <a:lvl6pPr indent="-3429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6pPr>
            <a:lvl7pPr indent="-3429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7pPr>
            <a:lvl8pPr indent="-3429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8pPr>
            <a:lvl9pPr indent="-3429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FFFFFF"/>
              </a:buClr>
              <a:buSzPts val="1800"/>
              <a:buChar char="･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423" name="Google Shape;1423;p85"/>
          <p:cNvSpPr txBox="1"/>
          <p:nvPr>
            <p:ph type="title"/>
          </p:nvPr>
        </p:nvSpPr>
        <p:spPr>
          <a:xfrm>
            <a:off x="900275" y="1190987"/>
            <a:ext cx="3885900" cy="1461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1424" name="Google Shape;1424;p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11279" y="6312505"/>
            <a:ext cx="975850" cy="22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425" name="Google Shape;1425;p85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47" Type="http://schemas.openxmlformats.org/officeDocument/2006/relationships/theme" Target="../theme/theme2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75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77.xml"/><Relationship Id="rId30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61.xml"/><Relationship Id="rId37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60.xml"/><Relationship Id="rId36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38" Type="http://schemas.openxmlformats.org/officeDocument/2006/relationships/theme" Target="../theme/theme1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ed Hat Display"/>
              <a:buChar char="▸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-342900" lvl="1" marL="9144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-342900" lvl="2" marL="13716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-342900" lvl="3" marL="18288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-342900" lvl="4" marL="22860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-342900" lvl="5" marL="27432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-342900" lvl="6" marL="32004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-342900" lvl="7" marL="36576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-342900" lvl="8" marL="4114800" rtl="0">
              <a:lnSpc>
                <a:spcPct val="140000"/>
              </a:lnSpc>
              <a:spcBef>
                <a:spcPts val="500"/>
              </a:spcBef>
              <a:spcAft>
                <a:spcPts val="50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9677749" y="269825"/>
            <a:ext cx="20094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ed Hat Text Medium"/>
                <a:ea typeface="Red Hat Text Medium"/>
                <a:cs typeface="Red Hat Text Medium"/>
                <a:sym typeface="Red Hat Text Medium"/>
              </a:rPr>
              <a:t>Update </a:t>
            </a:r>
            <a:r>
              <a:rPr b="1" lang="en" sz="700">
                <a:latin typeface="Red Hat Text"/>
                <a:ea typeface="Red Hat Text"/>
                <a:cs typeface="Red Hat Text"/>
                <a:sym typeface="Red Hat Text"/>
              </a:rPr>
              <a:t>confidential</a:t>
            </a:r>
            <a:r>
              <a:rPr lang="en" sz="700">
                <a:latin typeface="Red Hat Text Medium"/>
                <a:ea typeface="Red Hat Text Medium"/>
                <a:cs typeface="Red Hat Text Medium"/>
                <a:sym typeface="Red Hat Text Medium"/>
              </a:rPr>
              <a:t> designator here</a:t>
            </a:r>
            <a:endParaRPr sz="700">
              <a:latin typeface="Red Hat Text Medium"/>
              <a:ea typeface="Red Hat Text Medium"/>
              <a:cs typeface="Red Hat Text Medium"/>
              <a:sym typeface="Red Hat Text Medium"/>
            </a:endParaRPr>
          </a:p>
        </p:txBody>
      </p:sp>
      <p:sp>
        <p:nvSpPr>
          <p:cNvPr id="9" name="Google Shape;9;p1"/>
          <p:cNvSpPr txBox="1"/>
          <p:nvPr/>
        </p:nvSpPr>
        <p:spPr>
          <a:xfrm>
            <a:off x="8014400" y="6313250"/>
            <a:ext cx="24684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V</a:t>
            </a:r>
            <a:r>
              <a:rPr lang="en" sz="8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ersion number here V00000</a:t>
            </a:r>
            <a:endParaRPr sz="800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48"/>
          <p:cNvSpPr txBox="1"/>
          <p:nvPr>
            <p:ph type="title"/>
          </p:nvPr>
        </p:nvSpPr>
        <p:spPr>
          <a:xfrm>
            <a:off x="415600" y="593367"/>
            <a:ext cx="113607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Red Hat Display"/>
              <a:buNone/>
              <a:defRPr sz="34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758" name="Google Shape;758;p4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ed Hat Display"/>
              <a:buChar char="▸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-342900" lvl="1" marL="9144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-342900" lvl="2" marL="13716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-342900" lvl="3" marL="18288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-342900" lvl="4" marL="22860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-342900" lvl="5" marL="27432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-342900" lvl="6" marL="32004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-342900" lvl="7" marL="3657600" rtl="0">
              <a:lnSpc>
                <a:spcPct val="14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-342900" lvl="8" marL="4114800" rtl="0">
              <a:lnSpc>
                <a:spcPct val="140000"/>
              </a:lnSpc>
              <a:spcBef>
                <a:spcPts val="500"/>
              </a:spcBef>
              <a:spcAft>
                <a:spcPts val="500"/>
              </a:spcAft>
              <a:buSzPts val="1800"/>
              <a:buFont typeface="Red Hat Display"/>
              <a:buChar char="･"/>
              <a:defRPr sz="1800"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github.com/openshift/openshift-docs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0" name="Google Shape;1430;p86"/>
          <p:cNvPicPr preferRelativeResize="0"/>
          <p:nvPr/>
        </p:nvPicPr>
        <p:blipFill rotWithShape="1">
          <a:blip r:embed="rId3">
            <a:alphaModFix/>
          </a:blip>
          <a:srcRect b="0" l="2444" r="2435" t="0"/>
          <a:stretch/>
        </p:blipFill>
        <p:spPr>
          <a:xfrm>
            <a:off x="875300" y="-9775"/>
            <a:ext cx="3588407" cy="6867773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86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2" name="Google Shape;1432;p86"/>
          <p:cNvSpPr txBox="1"/>
          <p:nvPr>
            <p:ph idx="12" type="sldNum"/>
          </p:nvPr>
        </p:nvSpPr>
        <p:spPr>
          <a:xfrm>
            <a:off x="234375" y="6321956"/>
            <a:ext cx="731700" cy="143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3" name="Google Shape;1433;p86"/>
          <p:cNvSpPr txBox="1"/>
          <p:nvPr>
            <p:ph type="title"/>
          </p:nvPr>
        </p:nvSpPr>
        <p:spPr>
          <a:xfrm>
            <a:off x="5660525" y="1709031"/>
            <a:ext cx="5736300" cy="211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Content Strategy the Red Hat Way</a:t>
            </a:r>
            <a:endParaRPr sz="4300"/>
          </a:p>
        </p:txBody>
      </p:sp>
      <p:sp>
        <p:nvSpPr>
          <p:cNvPr id="1434" name="Google Shape;1434;p86"/>
          <p:cNvSpPr txBox="1"/>
          <p:nvPr>
            <p:ph idx="3" type="subTitle"/>
          </p:nvPr>
        </p:nvSpPr>
        <p:spPr>
          <a:xfrm>
            <a:off x="5660525" y="5318275"/>
            <a:ext cx="4723800" cy="60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ed Hat Text"/>
                <a:ea typeface="Red Hat Text"/>
                <a:cs typeface="Red Hat Text"/>
                <a:sym typeface="Red Hat Text"/>
              </a:rPr>
              <a:t>Ashley Hardin</a:t>
            </a:r>
            <a:br>
              <a:rPr lang="en">
                <a:latin typeface="Red Hat Text"/>
                <a:ea typeface="Red Hat Text"/>
                <a:cs typeface="Red Hat Text"/>
                <a:sym typeface="Red Hat Text"/>
              </a:rPr>
            </a:br>
            <a:r>
              <a:rPr lang="en">
                <a:latin typeface="Red Hat Text"/>
                <a:ea typeface="Red Hat Text"/>
                <a:cs typeface="Red Hat Text"/>
                <a:sym typeface="Red Hat Text"/>
              </a:rPr>
              <a:t>Senior Content Strategist</a:t>
            </a:r>
            <a:endParaRPr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ed Hat Text"/>
              <a:ea typeface="Red Hat Text"/>
              <a:cs typeface="Red Hat Text"/>
              <a:sym typeface="Red Hat Tex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87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0" name="Google Shape;1440;p87"/>
          <p:cNvSpPr txBox="1"/>
          <p:nvPr>
            <p:ph idx="3" type="body"/>
          </p:nvPr>
        </p:nvSpPr>
        <p:spPr>
          <a:xfrm>
            <a:off x="1471100" y="1736725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Technical project manager / </a:t>
            </a:r>
            <a:r>
              <a:rPr lang="en">
                <a:solidFill>
                  <a:schemeClr val="dk1"/>
                </a:solidFill>
              </a:rPr>
              <a:t>r</a:t>
            </a:r>
            <a:r>
              <a:rPr lang="en">
                <a:solidFill>
                  <a:schemeClr val="dk1"/>
                </a:solidFill>
              </a:rPr>
              <a:t>ecovering technical writer  :) </a:t>
            </a:r>
            <a:endParaRPr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･"/>
            </a:pPr>
            <a:r>
              <a:rPr lang="en" sz="1700"/>
              <a:t>Ensuring proper coverage – features, bug fixes, improvements, etc.</a:t>
            </a:r>
            <a:endParaRPr sz="17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･"/>
            </a:pPr>
            <a:r>
              <a:rPr lang="en"/>
              <a:t>Negotiating our team commitments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Engineering program partner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･"/>
            </a:pPr>
            <a:r>
              <a:rPr lang="en"/>
              <a:t>Consider the product roadmap &amp; prioritize customer needs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･"/>
            </a:pPr>
            <a:r>
              <a:rPr lang="en"/>
              <a:t>Unified backlog in JIRA helps us negotiate priorities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User advocate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･"/>
            </a:pPr>
            <a:r>
              <a:rPr lang="en"/>
              <a:t>What does the customer actually need to know and why?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･"/>
            </a:pPr>
            <a:r>
              <a:rPr lang="en"/>
              <a:t>Clear user stories are the building blocks to our docs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Writing mentor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･"/>
            </a:pPr>
            <a:r>
              <a:rPr lang="en"/>
              <a:t>Aligning writers with opportunities to help them thrive and grow</a:t>
            </a:r>
            <a:endParaRPr/>
          </a:p>
          <a:p>
            <a:pPr indent="0" lvl="0" marL="3429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87"/>
          <p:cNvSpPr txBox="1"/>
          <p:nvPr>
            <p:ph type="title"/>
          </p:nvPr>
        </p:nvSpPr>
        <p:spPr>
          <a:xfrm>
            <a:off x="885050" y="1100350"/>
            <a:ext cx="108861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what is it that you do?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p88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7" name="Google Shape;1447;p88"/>
          <p:cNvSpPr txBox="1"/>
          <p:nvPr>
            <p:ph idx="3" type="body"/>
          </p:nvPr>
        </p:nvSpPr>
        <p:spPr>
          <a:xfrm>
            <a:off x="1471100" y="1736725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Technical directors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Product managers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Program managers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Chief architects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Engineering managers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Engineering SMEs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The training organization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Quality engineering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Product experience 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Technical account managers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Technical marketing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More!</a:t>
            </a:r>
            <a:endParaRPr/>
          </a:p>
          <a:p>
            <a:pPr indent="0" lvl="0" marL="3429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88"/>
          <p:cNvSpPr txBox="1"/>
          <p:nvPr>
            <p:ph type="title"/>
          </p:nvPr>
        </p:nvSpPr>
        <p:spPr>
          <a:xfrm>
            <a:off x="813675" y="516850"/>
            <a:ext cx="108861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team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Working across business units, prioritizing customer and partner needs</a:t>
            </a:r>
            <a:endParaRPr sz="1700">
              <a:solidFill>
                <a:schemeClr val="accen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9" name="Google Shape;1449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7422" y="2058488"/>
            <a:ext cx="3014026" cy="3014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89"/>
          <p:cNvSpPr txBox="1"/>
          <p:nvPr>
            <p:ph type="title"/>
          </p:nvPr>
        </p:nvSpPr>
        <p:spPr>
          <a:xfrm>
            <a:off x="885050" y="1240700"/>
            <a:ext cx="4114800" cy="12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data-driven approach to customer-centered content</a:t>
            </a:r>
            <a:endParaRPr/>
          </a:p>
        </p:txBody>
      </p:sp>
      <p:sp>
        <p:nvSpPr>
          <p:cNvPr id="1455" name="Google Shape;1455;p89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6" name="Google Shape;1456;p89"/>
          <p:cNvSpPr txBox="1"/>
          <p:nvPr>
            <p:ph idx="1" type="subTitle"/>
          </p:nvPr>
        </p:nvSpPr>
        <p:spPr>
          <a:xfrm>
            <a:off x="885050" y="2875650"/>
            <a:ext cx="3291900" cy="11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/>
              <a:t>Putting ourselves in the customers’ shoes</a:t>
            </a:r>
            <a:endParaRPr/>
          </a:p>
        </p:txBody>
      </p:sp>
      <p:sp>
        <p:nvSpPr>
          <p:cNvPr id="1457" name="Google Shape;1457;p89"/>
          <p:cNvSpPr txBox="1"/>
          <p:nvPr>
            <p:ph idx="4" type="subTitle"/>
          </p:nvPr>
        </p:nvSpPr>
        <p:spPr>
          <a:xfrm>
            <a:off x="6857350" y="1644050"/>
            <a:ext cx="4660800" cy="6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Understanding personas, customer challenges, and ways that we can improve experience. Hosting refactoring workshops with key stakeholders.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8" name="Google Shape;1458;p89"/>
          <p:cNvSpPr txBox="1"/>
          <p:nvPr>
            <p:ph idx="5" type="subTitle"/>
          </p:nvPr>
        </p:nvSpPr>
        <p:spPr>
          <a:xfrm>
            <a:off x="6857350" y="1240700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Content </a:t>
            </a: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journey</a:t>
            </a: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 mapping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459" name="Google Shape;1459;p89"/>
          <p:cNvSpPr txBox="1"/>
          <p:nvPr>
            <p:ph idx="6" type="subTitle"/>
          </p:nvPr>
        </p:nvSpPr>
        <p:spPr>
          <a:xfrm>
            <a:off x="6857350" y="3164125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lang="en"/>
              <a:t>Mining support case data to find trends.</a:t>
            </a:r>
            <a:endParaRPr/>
          </a:p>
        </p:txBody>
      </p:sp>
      <p:sp>
        <p:nvSpPr>
          <p:cNvPr id="1460" name="Google Shape;1460;p89"/>
          <p:cNvSpPr txBox="1"/>
          <p:nvPr>
            <p:ph idx="7" type="subTitle"/>
          </p:nvPr>
        </p:nvSpPr>
        <p:spPr>
          <a:xfrm>
            <a:off x="6857350" y="2760775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Support case analysis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461" name="Google Shape;1461;p89"/>
          <p:cNvSpPr txBox="1"/>
          <p:nvPr>
            <p:ph idx="8" type="subTitle"/>
          </p:nvPr>
        </p:nvSpPr>
        <p:spPr>
          <a:xfrm>
            <a:off x="6799475" y="5626650"/>
            <a:ext cx="38493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lang="en"/>
              <a:t>Design and moderate usability studies and card sort studies. Conduct user interviews.</a:t>
            </a:r>
            <a:endParaRPr/>
          </a:p>
        </p:txBody>
      </p:sp>
      <p:sp>
        <p:nvSpPr>
          <p:cNvPr id="1462" name="Google Shape;1462;p89"/>
          <p:cNvSpPr txBox="1"/>
          <p:nvPr>
            <p:ph idx="9" type="subTitle"/>
          </p:nvPr>
        </p:nvSpPr>
        <p:spPr>
          <a:xfrm>
            <a:off x="6799475" y="5190425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UX research studies &amp; user interviews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pic>
        <p:nvPicPr>
          <p:cNvPr id="1463" name="Google Shape;1463;p89"/>
          <p:cNvPicPr preferRelativeResize="0"/>
          <p:nvPr/>
        </p:nvPicPr>
        <p:blipFill rotWithShape="1">
          <a:blip r:embed="rId3">
            <a:alphaModFix/>
          </a:blip>
          <a:srcRect b="139" l="0" r="0" t="139"/>
          <a:stretch/>
        </p:blipFill>
        <p:spPr>
          <a:xfrm>
            <a:off x="5582075" y="3982351"/>
            <a:ext cx="1027850" cy="102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89"/>
          <p:cNvPicPr preferRelativeResize="0"/>
          <p:nvPr/>
        </p:nvPicPr>
        <p:blipFill rotWithShape="1">
          <a:blip r:embed="rId3">
            <a:alphaModFix/>
          </a:blip>
          <a:srcRect b="139" l="0" r="0" t="139"/>
          <a:stretch/>
        </p:blipFill>
        <p:spPr>
          <a:xfrm>
            <a:off x="5625950" y="1346642"/>
            <a:ext cx="940100" cy="94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89"/>
          <p:cNvPicPr preferRelativeResize="0"/>
          <p:nvPr/>
        </p:nvPicPr>
        <p:blipFill rotWithShape="1">
          <a:blip r:embed="rId3">
            <a:alphaModFix/>
          </a:blip>
          <a:srcRect b="139" l="0" r="0" t="139"/>
          <a:stretch/>
        </p:blipFill>
        <p:spPr>
          <a:xfrm>
            <a:off x="5625950" y="2760779"/>
            <a:ext cx="940100" cy="94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89"/>
          <p:cNvPicPr preferRelativeResize="0"/>
          <p:nvPr/>
        </p:nvPicPr>
        <p:blipFill rotWithShape="1">
          <a:blip r:embed="rId3">
            <a:alphaModFix/>
          </a:blip>
          <a:srcRect b="8664" l="0" r="8533" t="127"/>
          <a:stretch/>
        </p:blipFill>
        <p:spPr>
          <a:xfrm>
            <a:off x="5625950" y="5373142"/>
            <a:ext cx="940100" cy="94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7" name="Google Shape;1467;p89"/>
          <p:cNvSpPr txBox="1"/>
          <p:nvPr/>
        </p:nvSpPr>
        <p:spPr>
          <a:xfrm>
            <a:off x="6741550" y="39859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Web metrics &amp; NPS data</a:t>
            </a:r>
            <a:endParaRPr b="1"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468" name="Google Shape;1468;p89"/>
          <p:cNvSpPr txBox="1"/>
          <p:nvPr>
            <p:ph idx="8" type="subTitle"/>
          </p:nvPr>
        </p:nvSpPr>
        <p:spPr>
          <a:xfrm>
            <a:off x="6857350" y="4386088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lang="en"/>
              <a:t>Monitoring</a:t>
            </a:r>
            <a:r>
              <a:rPr lang="en"/>
              <a:t> site traffic and survey data to identify opportunities.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90"/>
          <p:cNvSpPr txBox="1"/>
          <p:nvPr>
            <p:ph type="title"/>
          </p:nvPr>
        </p:nvSpPr>
        <p:spPr>
          <a:xfrm>
            <a:off x="885050" y="1240700"/>
            <a:ext cx="4114800" cy="12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Driving</a:t>
            </a:r>
            <a:r>
              <a:rPr lang="en"/>
              <a:t> content improvement initiatives</a:t>
            </a:r>
            <a:endParaRPr/>
          </a:p>
        </p:txBody>
      </p:sp>
      <p:sp>
        <p:nvSpPr>
          <p:cNvPr id="1474" name="Google Shape;1474;p90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5" name="Google Shape;1475;p90"/>
          <p:cNvSpPr txBox="1"/>
          <p:nvPr>
            <p:ph idx="1" type="subTitle"/>
          </p:nvPr>
        </p:nvSpPr>
        <p:spPr>
          <a:xfrm>
            <a:off x="885050" y="2875650"/>
            <a:ext cx="3291900" cy="11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Respect the content lifecycle and </a:t>
            </a:r>
            <a:r>
              <a:rPr lang="en"/>
              <a:t>keep content fresh and maintained</a:t>
            </a:r>
            <a:endParaRPr/>
          </a:p>
          <a:p>
            <a:pPr indent="0" lvl="0" marL="0" rtl="0" algn="l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t/>
            </a:r>
            <a:endParaRPr/>
          </a:p>
        </p:txBody>
      </p:sp>
      <p:sp>
        <p:nvSpPr>
          <p:cNvPr id="1476" name="Google Shape;1476;p90"/>
          <p:cNvSpPr txBox="1"/>
          <p:nvPr>
            <p:ph idx="4" type="subTitle"/>
          </p:nvPr>
        </p:nvSpPr>
        <p:spPr>
          <a:xfrm>
            <a:off x="6857350" y="1644050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Working with engineering and product experience to do a proactive end-to-end review of the documentation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90"/>
          <p:cNvSpPr txBox="1"/>
          <p:nvPr>
            <p:ph idx="5" type="subTitle"/>
          </p:nvPr>
        </p:nvSpPr>
        <p:spPr>
          <a:xfrm>
            <a:off x="6857350" y="1240700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Content audits &amp; quality checks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478" name="Google Shape;1478;p90"/>
          <p:cNvSpPr txBox="1"/>
          <p:nvPr>
            <p:ph idx="6" type="subTitle"/>
          </p:nvPr>
        </p:nvSpPr>
        <p:spPr>
          <a:xfrm>
            <a:off x="6857350" y="3164125"/>
            <a:ext cx="4660800" cy="8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lang="en"/>
              <a:t>Identify areas where </a:t>
            </a:r>
            <a:r>
              <a:rPr lang="en"/>
              <a:t>graphics and images can replace words. A recent OCP/Ovirt F2F yielded 25 new, high-impact use cases for graphics! </a:t>
            </a:r>
            <a:endParaRPr/>
          </a:p>
        </p:txBody>
      </p:sp>
      <p:sp>
        <p:nvSpPr>
          <p:cNvPr id="1479" name="Google Shape;1479;p90"/>
          <p:cNvSpPr txBox="1"/>
          <p:nvPr>
            <p:ph idx="7" type="subTitle"/>
          </p:nvPr>
        </p:nvSpPr>
        <p:spPr>
          <a:xfrm>
            <a:off x="6857350" y="2760775"/>
            <a:ext cx="4660800" cy="34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Graphics and images review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pic>
        <p:nvPicPr>
          <p:cNvPr id="1480" name="Google Shape;1480;p90"/>
          <p:cNvPicPr preferRelativeResize="0"/>
          <p:nvPr/>
        </p:nvPicPr>
        <p:blipFill rotWithShape="1">
          <a:blip r:embed="rId3">
            <a:alphaModFix/>
          </a:blip>
          <a:srcRect b="139" l="0" r="0" t="139"/>
          <a:stretch/>
        </p:blipFill>
        <p:spPr>
          <a:xfrm>
            <a:off x="5625950" y="1346642"/>
            <a:ext cx="940100" cy="94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90"/>
          <p:cNvPicPr preferRelativeResize="0"/>
          <p:nvPr/>
        </p:nvPicPr>
        <p:blipFill rotWithShape="1">
          <a:blip r:embed="rId3">
            <a:alphaModFix/>
          </a:blip>
          <a:srcRect b="139" l="0" r="0" t="139"/>
          <a:stretch/>
        </p:blipFill>
        <p:spPr>
          <a:xfrm>
            <a:off x="5582075" y="2786029"/>
            <a:ext cx="940100" cy="94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91"/>
          <p:cNvSpPr txBox="1"/>
          <p:nvPr>
            <p:ph type="title"/>
          </p:nvPr>
        </p:nvSpPr>
        <p:spPr>
          <a:xfrm>
            <a:off x="885050" y="1100350"/>
            <a:ext cx="10422000" cy="5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documentation workflow</a:t>
            </a:r>
            <a:endParaRPr/>
          </a:p>
        </p:txBody>
      </p:sp>
      <p:sp>
        <p:nvSpPr>
          <p:cNvPr id="1487" name="Google Shape;1487;p91"/>
          <p:cNvSpPr txBox="1"/>
          <p:nvPr>
            <p:ph idx="3" type="body"/>
          </p:nvPr>
        </p:nvSpPr>
        <p:spPr>
          <a:xfrm>
            <a:off x="2438400" y="2286000"/>
            <a:ext cx="7315200" cy="36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Our docs are open source &amp; anybody can contribute: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https://github.com/openshift/openshift-docs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All PRs are peer reviewed, applying IBM and Red Hat style guides</a:t>
            </a:r>
            <a:endParaRPr/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SzPts val="1800"/>
              <a:buChar char="･"/>
            </a:pPr>
            <a:r>
              <a:rPr lang="en">
                <a:solidFill>
                  <a:schemeClr val="dk1"/>
                </a:solidFill>
              </a:rPr>
              <a:t>Vale linter helps check style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PRs are QE reviewed, tested, and verified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>
                <a:solidFill>
                  <a:schemeClr val="dk1"/>
                </a:solidFill>
              </a:rPr>
              <a:t>Contnuous integration checks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Pantheon currently used on the back end to build the docs</a:t>
            </a:r>
            <a:endParaRPr/>
          </a:p>
        </p:txBody>
      </p:sp>
      <p:sp>
        <p:nvSpPr>
          <p:cNvPr id="1488" name="Google Shape;1488;p91"/>
          <p:cNvSpPr txBox="1"/>
          <p:nvPr>
            <p:ph idx="12" type="sldNum"/>
          </p:nvPr>
        </p:nvSpPr>
        <p:spPr>
          <a:xfrm>
            <a:off x="81975" y="6169556"/>
            <a:ext cx="731700" cy="143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9" name="Google Shape;1489;p91"/>
          <p:cNvSpPr txBox="1"/>
          <p:nvPr>
            <p:ph idx="4" type="subTitle"/>
          </p:nvPr>
        </p:nvSpPr>
        <p:spPr>
          <a:xfrm>
            <a:off x="885125" y="1653550"/>
            <a:ext cx="104220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500"/>
              </a:spcAft>
              <a:buNone/>
            </a:pPr>
            <a:r>
              <a:rPr lang="en"/>
              <a:t>The open source way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4" name="Google Shape;1494;p92"/>
          <p:cNvPicPr preferRelativeResize="0"/>
          <p:nvPr/>
        </p:nvPicPr>
        <p:blipFill rotWithShape="1">
          <a:blip r:embed="rId3">
            <a:alphaModFix/>
          </a:blip>
          <a:srcRect b="0" l="2444" r="2435" t="0"/>
          <a:stretch/>
        </p:blipFill>
        <p:spPr>
          <a:xfrm>
            <a:off x="875300" y="-9775"/>
            <a:ext cx="3588407" cy="6867773"/>
          </a:xfrm>
          <a:prstGeom prst="rect">
            <a:avLst/>
          </a:prstGeom>
          <a:noFill/>
          <a:ln>
            <a:noFill/>
          </a:ln>
        </p:spPr>
      </p:pic>
      <p:sp>
        <p:nvSpPr>
          <p:cNvPr id="1495" name="Google Shape;1495;p92"/>
          <p:cNvSpPr txBox="1"/>
          <p:nvPr>
            <p:ph idx="1" type="subTitle"/>
          </p:nvPr>
        </p:nvSpPr>
        <p:spPr>
          <a:xfrm rot="5400000">
            <a:off x="-2138450" y="2138400"/>
            <a:ext cx="5148900" cy="872100"/>
          </a:xfrm>
          <a:prstGeom prst="rect">
            <a:avLst/>
          </a:prstGeom>
        </p:spPr>
        <p:txBody>
          <a:bodyPr anchorCtr="0" anchor="ctr" bIns="91425" lIns="5029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6" name="Google Shape;1496;p92"/>
          <p:cNvSpPr txBox="1"/>
          <p:nvPr>
            <p:ph idx="12" type="sldNum"/>
          </p:nvPr>
        </p:nvSpPr>
        <p:spPr>
          <a:xfrm>
            <a:off x="234375" y="6321956"/>
            <a:ext cx="731700" cy="143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7" name="Google Shape;1497;p92"/>
          <p:cNvSpPr txBox="1"/>
          <p:nvPr>
            <p:ph type="title"/>
          </p:nvPr>
        </p:nvSpPr>
        <p:spPr>
          <a:xfrm>
            <a:off x="5660525" y="568626"/>
            <a:ext cx="5736300" cy="1929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Thank you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98" name="Google Shape;1498;p92"/>
          <p:cNvSpPr txBox="1"/>
          <p:nvPr>
            <p:ph idx="2" type="subTitle"/>
          </p:nvPr>
        </p:nvSpPr>
        <p:spPr>
          <a:xfrm>
            <a:off x="5660525" y="2752400"/>
            <a:ext cx="44463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Red Hat is the world’s leading provider of enterprise open source software solutions. Award-winning support, training, and consulting services make Red Hat a trusted adviser to the Fortune 500.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d Hat - Dark">
  <a:themeElements>
    <a:clrScheme name="Simple Light">
      <a:dk1>
        <a:srgbClr val="FFFFFF"/>
      </a:dk1>
      <a:lt1>
        <a:srgbClr val="151515"/>
      </a:lt1>
      <a:dk2>
        <a:srgbClr val="F9A8A8"/>
      </a:dk2>
      <a:lt2>
        <a:srgbClr val="F56E6E"/>
      </a:lt2>
      <a:accent1>
        <a:srgbClr val="EE0000"/>
      </a:accent1>
      <a:accent2>
        <a:srgbClr val="A60000"/>
      </a:accent2>
      <a:accent3>
        <a:srgbClr val="5F0000"/>
      </a:accent3>
      <a:accent4>
        <a:srgbClr val="E0E0E0"/>
      </a:accent4>
      <a:accent5>
        <a:srgbClr val="87BB62"/>
      </a:accent5>
      <a:accent6>
        <a:srgbClr val="F4784A"/>
      </a:accent6>
      <a:hlink>
        <a:srgbClr val="4394E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d Hat - Light">
  <a:themeElements>
    <a:clrScheme name="Simple Light">
      <a:dk1>
        <a:srgbClr val="151515"/>
      </a:dk1>
      <a:lt1>
        <a:srgbClr val="FFFFFF"/>
      </a:lt1>
      <a:dk2>
        <a:srgbClr val="5F0000"/>
      </a:dk2>
      <a:lt2>
        <a:srgbClr val="A60000"/>
      </a:lt2>
      <a:accent1>
        <a:srgbClr val="EE0000"/>
      </a:accent1>
      <a:accent2>
        <a:srgbClr val="F56E6E"/>
      </a:accent2>
      <a:accent3>
        <a:srgbClr val="F9A8A8"/>
      </a:accent3>
      <a:accent4>
        <a:srgbClr val="F2F2F2"/>
      </a:accent4>
      <a:accent5>
        <a:srgbClr val="63993D"/>
      </a:accent5>
      <a:accent6>
        <a:srgbClr val="F0561D"/>
      </a:accent6>
      <a:hlink>
        <a:srgbClr val="0066C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